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Quotes Script" charset="1" panose="00000000000000000000"/>
      <p:regular r:id="rId17"/>
    </p:embeddedFont>
    <p:embeddedFont>
      <p:font typeface="Brixton" charset="1" panose="00000000000000000000"/>
      <p:regular r:id="rId18"/>
    </p:embeddedFont>
    <p:embeddedFont>
      <p:font typeface="Brixton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589452" y="5820026"/>
            <a:ext cx="8429056" cy="969631"/>
          </a:xfrm>
          <a:prstGeom prst="rect">
            <a:avLst/>
          </a:prstGeom>
        </p:spPr>
        <p:txBody>
          <a:bodyPr anchor="t" rtlCol="false" tIns="0" lIns="0" bIns="0" rIns="0">
            <a:spAutoFit/>
          </a:bodyPr>
          <a:lstStyle/>
          <a:p>
            <a:pPr algn="r">
              <a:lnSpc>
                <a:spcPts val="7980"/>
              </a:lnSpc>
            </a:pPr>
            <a:r>
              <a:rPr lang="en-US" sz="5700">
                <a:solidFill>
                  <a:srgbClr val="000000"/>
                </a:solidFill>
                <a:latin typeface="Quotes Script"/>
                <a:ea typeface="Quotes Script"/>
                <a:cs typeface="Quotes Script"/>
                <a:sym typeface="Quotes Script"/>
              </a:rPr>
              <a:t>Anggota Kelompok :</a:t>
            </a:r>
          </a:p>
        </p:txBody>
      </p:sp>
      <p:sp>
        <p:nvSpPr>
          <p:cNvPr name="TextBox 10" id="10"/>
          <p:cNvSpPr txBox="true"/>
          <p:nvPr/>
        </p:nvSpPr>
        <p:spPr>
          <a:xfrm rot="0">
            <a:off x="6789071" y="6797247"/>
            <a:ext cx="10229437" cy="2127290"/>
          </a:xfrm>
          <a:prstGeom prst="rect">
            <a:avLst/>
          </a:prstGeom>
        </p:spPr>
        <p:txBody>
          <a:bodyPr anchor="t" rtlCol="false" tIns="0" lIns="0" bIns="0" rIns="0">
            <a:spAutoFit/>
          </a:bodyPr>
          <a:lstStyle/>
          <a:p>
            <a:pPr algn="r">
              <a:lnSpc>
                <a:spcPts val="5735"/>
              </a:lnSpc>
            </a:pPr>
            <a:r>
              <a:rPr lang="en-US" sz="3051">
                <a:solidFill>
                  <a:srgbClr val="000000"/>
                </a:solidFill>
                <a:latin typeface="Brixton"/>
                <a:ea typeface="Brixton"/>
                <a:cs typeface="Brixton"/>
                <a:sym typeface="Brixton"/>
              </a:rPr>
              <a:t>Wildan Nur Yusufi 2208096045</a:t>
            </a:r>
          </a:p>
          <a:p>
            <a:pPr algn="r">
              <a:lnSpc>
                <a:spcPts val="5735"/>
              </a:lnSpc>
            </a:pPr>
            <a:r>
              <a:rPr lang="en-US" sz="3051">
                <a:solidFill>
                  <a:srgbClr val="000000"/>
                </a:solidFill>
                <a:latin typeface="Brixton"/>
                <a:ea typeface="Brixton"/>
                <a:cs typeface="Brixton"/>
                <a:sym typeface="Brixton"/>
              </a:rPr>
              <a:t>M Lukmanul Khakim 2208096068</a:t>
            </a:r>
          </a:p>
          <a:p>
            <a:pPr algn="r">
              <a:lnSpc>
                <a:spcPts val="5735"/>
              </a:lnSpc>
            </a:pPr>
            <a:r>
              <a:rPr lang="en-US" sz="3051">
                <a:solidFill>
                  <a:srgbClr val="000000"/>
                </a:solidFill>
                <a:latin typeface="Brixton"/>
                <a:ea typeface="Brixton"/>
                <a:cs typeface="Brixton"/>
                <a:sym typeface="Brixton"/>
              </a:rPr>
              <a:t>Irvan Nurmutakim 2208096070</a:t>
            </a:r>
          </a:p>
        </p:txBody>
      </p:sp>
      <p:sp>
        <p:nvSpPr>
          <p:cNvPr name="TextBox 11" id="11"/>
          <p:cNvSpPr txBox="true"/>
          <p:nvPr/>
        </p:nvSpPr>
        <p:spPr>
          <a:xfrm rot="0">
            <a:off x="1367632" y="2960318"/>
            <a:ext cx="15552736" cy="2735883"/>
          </a:xfrm>
          <a:prstGeom prst="rect">
            <a:avLst/>
          </a:prstGeom>
        </p:spPr>
        <p:txBody>
          <a:bodyPr anchor="t" rtlCol="false" tIns="0" lIns="0" bIns="0" rIns="0">
            <a:spAutoFit/>
          </a:bodyPr>
          <a:lstStyle/>
          <a:p>
            <a:pPr algn="l">
              <a:lnSpc>
                <a:spcPts val="7228"/>
              </a:lnSpc>
            </a:pPr>
            <a:r>
              <a:rPr lang="en-US" sz="5163">
                <a:solidFill>
                  <a:srgbClr val="000000"/>
                </a:solidFill>
                <a:latin typeface="Brixton"/>
                <a:ea typeface="Brixton"/>
                <a:cs typeface="Brixton"/>
                <a:sym typeface="Brixton"/>
              </a:rPr>
              <a:t>Edukasi Infrastruktur Internet of Things (IoT) untuk Meningkatkan Keamanan Rumah dan Lingkungan di Era Society 5.0</a:t>
            </a:r>
          </a:p>
        </p:txBody>
      </p:sp>
      <p:sp>
        <p:nvSpPr>
          <p:cNvPr name="TextBox 12" id="12"/>
          <p:cNvSpPr txBox="true"/>
          <p:nvPr/>
        </p:nvSpPr>
        <p:spPr>
          <a:xfrm rot="0">
            <a:off x="2935259" y="1217092"/>
            <a:ext cx="11308384" cy="1791658"/>
          </a:xfrm>
          <a:prstGeom prst="rect">
            <a:avLst/>
          </a:prstGeom>
        </p:spPr>
        <p:txBody>
          <a:bodyPr anchor="t" rtlCol="false" tIns="0" lIns="0" bIns="0" rIns="0">
            <a:spAutoFit/>
          </a:bodyPr>
          <a:lstStyle/>
          <a:p>
            <a:pPr algn="ctr">
              <a:lnSpc>
                <a:spcPts val="14647"/>
              </a:lnSpc>
            </a:pPr>
            <a:r>
              <a:rPr lang="en-US" sz="10462">
                <a:solidFill>
                  <a:srgbClr val="000000"/>
                </a:solidFill>
                <a:latin typeface="Quotes Script"/>
                <a:ea typeface="Quotes Script"/>
                <a:cs typeface="Quotes Script"/>
                <a:sym typeface="Quotes Script"/>
              </a:rPr>
              <a:t>Review Jurnal</a:t>
            </a:r>
          </a:p>
        </p:txBody>
      </p:sp>
      <p:sp>
        <p:nvSpPr>
          <p:cNvPr name="TextBox 13" id="13"/>
          <p:cNvSpPr txBox="true"/>
          <p:nvPr/>
        </p:nvSpPr>
        <p:spPr>
          <a:xfrm rot="0">
            <a:off x="1465772" y="5848601"/>
            <a:ext cx="8796246" cy="1463342"/>
          </a:xfrm>
          <a:prstGeom prst="rect">
            <a:avLst/>
          </a:prstGeom>
        </p:spPr>
        <p:txBody>
          <a:bodyPr anchor="t" rtlCol="false" tIns="0" lIns="0" bIns="0" rIns="0">
            <a:spAutoFit/>
          </a:bodyPr>
          <a:lstStyle/>
          <a:p>
            <a:pPr algn="l">
              <a:lnSpc>
                <a:spcPts val="3868"/>
              </a:lnSpc>
            </a:pPr>
            <a:r>
              <a:rPr lang="en-US" sz="2763" b="true">
                <a:solidFill>
                  <a:srgbClr val="000000"/>
                </a:solidFill>
                <a:latin typeface="Brixton Bold"/>
                <a:ea typeface="Brixton Bold"/>
                <a:cs typeface="Brixton Bold"/>
                <a:sym typeface="Brixton Bold"/>
              </a:rPr>
              <a:t>Penulis:</a:t>
            </a:r>
            <a:r>
              <a:rPr lang="en-US" sz="2763">
                <a:solidFill>
                  <a:srgbClr val="000000"/>
                </a:solidFill>
                <a:latin typeface="Brixton"/>
                <a:ea typeface="Brixton"/>
                <a:cs typeface="Brixton"/>
                <a:sym typeface="Brixton"/>
              </a:rPr>
              <a:t> Angga Lutviansyah, Kevin Adi Pratama, Sulthan Haidar Raafi, Aaliyah Putri Shafira Panyol, Pratama Angga Buana</a:t>
            </a:r>
          </a:p>
        </p:txBody>
      </p:sp>
      <p:sp>
        <p:nvSpPr>
          <p:cNvPr name="TextBox 14" id="14"/>
          <p:cNvSpPr txBox="true"/>
          <p:nvPr/>
        </p:nvSpPr>
        <p:spPr>
          <a:xfrm rot="0">
            <a:off x="1465772" y="7464343"/>
            <a:ext cx="9283493" cy="977567"/>
          </a:xfrm>
          <a:prstGeom prst="rect">
            <a:avLst/>
          </a:prstGeom>
        </p:spPr>
        <p:txBody>
          <a:bodyPr anchor="t" rtlCol="false" tIns="0" lIns="0" bIns="0" rIns="0">
            <a:spAutoFit/>
          </a:bodyPr>
          <a:lstStyle/>
          <a:p>
            <a:pPr algn="l">
              <a:lnSpc>
                <a:spcPts val="3868"/>
              </a:lnSpc>
            </a:pPr>
            <a:r>
              <a:rPr lang="en-US" sz="2763">
                <a:solidFill>
                  <a:srgbClr val="000000"/>
                </a:solidFill>
                <a:latin typeface="Brixton"/>
                <a:ea typeface="Brixton"/>
                <a:cs typeface="Brixton"/>
                <a:sym typeface="Brixton"/>
              </a:rPr>
              <a:t>Naskah masuk: 25 Desember 2024, diterima untuk diterbitkan: 20 Januari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508357" y="3151224"/>
            <a:ext cx="4701753" cy="5246370"/>
            <a:chOff x="0" y="0"/>
            <a:chExt cx="5678297" cy="6336030"/>
          </a:xfrm>
        </p:grpSpPr>
        <p:sp>
          <p:nvSpPr>
            <p:cNvPr name="Freeform 10" id="10"/>
            <p:cNvSpPr/>
            <p:nvPr/>
          </p:nvSpPr>
          <p:spPr>
            <a:xfrm flipH="false" flipV="false" rot="0">
              <a:off x="-82931" y="-11684"/>
              <a:ext cx="5938393" cy="6358255"/>
            </a:xfrm>
            <a:custGeom>
              <a:avLst/>
              <a:gdLst/>
              <a:ahLst/>
              <a:cxnLst/>
              <a:rect r="r" b="b" t="t" l="l"/>
              <a:pathLst>
                <a:path h="6358255" w="5938393">
                  <a:moveTo>
                    <a:pt x="5522341" y="4721987"/>
                  </a:moveTo>
                  <a:cubicBezTo>
                    <a:pt x="5446141" y="4828286"/>
                    <a:pt x="5429885" y="4863465"/>
                    <a:pt x="5318506" y="4855845"/>
                  </a:cubicBezTo>
                  <a:cubicBezTo>
                    <a:pt x="5319522" y="4874641"/>
                    <a:pt x="5335524" y="4886071"/>
                    <a:pt x="5309108" y="4890389"/>
                  </a:cubicBezTo>
                  <a:cubicBezTo>
                    <a:pt x="5285105" y="4945634"/>
                    <a:pt x="5181981" y="4875149"/>
                    <a:pt x="5195951" y="5024501"/>
                  </a:cubicBezTo>
                  <a:cubicBezTo>
                    <a:pt x="5134229" y="5014214"/>
                    <a:pt x="5063363" y="5116576"/>
                    <a:pt x="4972304" y="5124831"/>
                  </a:cubicBezTo>
                  <a:cubicBezTo>
                    <a:pt x="4896739" y="5108321"/>
                    <a:pt x="5124196" y="5162550"/>
                    <a:pt x="4644009" y="5248656"/>
                  </a:cubicBezTo>
                  <a:cubicBezTo>
                    <a:pt x="4648708" y="5282565"/>
                    <a:pt x="4515485" y="5174869"/>
                    <a:pt x="4552823" y="5222367"/>
                  </a:cubicBezTo>
                  <a:cubicBezTo>
                    <a:pt x="4467098" y="5196967"/>
                    <a:pt x="4500245" y="5326380"/>
                    <a:pt x="4398518" y="5230241"/>
                  </a:cubicBezTo>
                  <a:cubicBezTo>
                    <a:pt x="4304411" y="5295265"/>
                    <a:pt x="4203700" y="5284470"/>
                    <a:pt x="4002024" y="5332857"/>
                  </a:cubicBezTo>
                  <a:cubicBezTo>
                    <a:pt x="3968877" y="5394325"/>
                    <a:pt x="3977386" y="5344414"/>
                    <a:pt x="3810381" y="5431282"/>
                  </a:cubicBezTo>
                  <a:cubicBezTo>
                    <a:pt x="3826891" y="5356606"/>
                    <a:pt x="3701034" y="5461127"/>
                    <a:pt x="3696843" y="5463159"/>
                  </a:cubicBezTo>
                  <a:cubicBezTo>
                    <a:pt x="3576447" y="5495798"/>
                    <a:pt x="3623056" y="5626735"/>
                    <a:pt x="3490468" y="5630037"/>
                  </a:cubicBezTo>
                  <a:cubicBezTo>
                    <a:pt x="3466338" y="5574030"/>
                    <a:pt x="3469513" y="5664835"/>
                    <a:pt x="3412490" y="5616575"/>
                  </a:cubicBezTo>
                  <a:cubicBezTo>
                    <a:pt x="3410458" y="5619750"/>
                    <a:pt x="3394075" y="5664454"/>
                    <a:pt x="3313430" y="5673090"/>
                  </a:cubicBezTo>
                  <a:cubicBezTo>
                    <a:pt x="3299587" y="5683885"/>
                    <a:pt x="3253740" y="5804916"/>
                    <a:pt x="3180842" y="5760339"/>
                  </a:cubicBezTo>
                  <a:cubicBezTo>
                    <a:pt x="3149600" y="5828030"/>
                    <a:pt x="3189859" y="5824601"/>
                    <a:pt x="3106928" y="5789041"/>
                  </a:cubicBezTo>
                  <a:cubicBezTo>
                    <a:pt x="3071114" y="5771134"/>
                    <a:pt x="3036697" y="5855970"/>
                    <a:pt x="2982595" y="5846445"/>
                  </a:cubicBezTo>
                  <a:cubicBezTo>
                    <a:pt x="2965577" y="5839968"/>
                    <a:pt x="2889885" y="5805043"/>
                    <a:pt x="2823718" y="5834380"/>
                  </a:cubicBezTo>
                  <a:cubicBezTo>
                    <a:pt x="2827782" y="5855335"/>
                    <a:pt x="2752598" y="5819267"/>
                    <a:pt x="2724785" y="5893943"/>
                  </a:cubicBezTo>
                  <a:cubicBezTo>
                    <a:pt x="2668905" y="5851906"/>
                    <a:pt x="2762631" y="5855208"/>
                    <a:pt x="2618486" y="5876925"/>
                  </a:cubicBezTo>
                  <a:cubicBezTo>
                    <a:pt x="2623058" y="5847969"/>
                    <a:pt x="2555113" y="6012688"/>
                    <a:pt x="2439416" y="6001258"/>
                  </a:cubicBezTo>
                  <a:cubicBezTo>
                    <a:pt x="2384806" y="6023102"/>
                    <a:pt x="2264537" y="5937377"/>
                    <a:pt x="2210562" y="6047232"/>
                  </a:cubicBezTo>
                  <a:cubicBezTo>
                    <a:pt x="2215896" y="6017006"/>
                    <a:pt x="2133219" y="5935853"/>
                    <a:pt x="1963801" y="5988939"/>
                  </a:cubicBezTo>
                  <a:cubicBezTo>
                    <a:pt x="1862582" y="6067171"/>
                    <a:pt x="1789684" y="5874512"/>
                    <a:pt x="1517777" y="6056884"/>
                  </a:cubicBezTo>
                  <a:cubicBezTo>
                    <a:pt x="1440434" y="6109462"/>
                    <a:pt x="1359154" y="6112256"/>
                    <a:pt x="1249553" y="6180074"/>
                  </a:cubicBezTo>
                  <a:cubicBezTo>
                    <a:pt x="1186180" y="6235954"/>
                    <a:pt x="996315" y="6358255"/>
                    <a:pt x="911098" y="6290310"/>
                  </a:cubicBezTo>
                  <a:cubicBezTo>
                    <a:pt x="818134" y="6316599"/>
                    <a:pt x="807593" y="6252845"/>
                    <a:pt x="734187" y="6226175"/>
                  </a:cubicBezTo>
                  <a:cubicBezTo>
                    <a:pt x="647446" y="6290818"/>
                    <a:pt x="539623" y="6225159"/>
                    <a:pt x="416179" y="6347714"/>
                  </a:cubicBezTo>
                  <a:cubicBezTo>
                    <a:pt x="358775" y="6316853"/>
                    <a:pt x="230759" y="6339205"/>
                    <a:pt x="111252" y="6320536"/>
                  </a:cubicBezTo>
                  <a:cubicBezTo>
                    <a:pt x="63500" y="4554347"/>
                    <a:pt x="106172" y="2072005"/>
                    <a:pt x="99060" y="57912"/>
                  </a:cubicBezTo>
                  <a:cubicBezTo>
                    <a:pt x="0" y="0"/>
                    <a:pt x="387350" y="26924"/>
                    <a:pt x="485648" y="28448"/>
                  </a:cubicBezTo>
                  <a:cubicBezTo>
                    <a:pt x="832993" y="22479"/>
                    <a:pt x="1213739" y="20320"/>
                    <a:pt x="1592834" y="28321"/>
                  </a:cubicBezTo>
                  <a:cubicBezTo>
                    <a:pt x="2881122" y="6858"/>
                    <a:pt x="4462018" y="51181"/>
                    <a:pt x="5709793" y="11684"/>
                  </a:cubicBezTo>
                  <a:cubicBezTo>
                    <a:pt x="5819775" y="1368298"/>
                    <a:pt x="5671185" y="2970403"/>
                    <a:pt x="5761228" y="4349877"/>
                  </a:cubicBezTo>
                  <a:cubicBezTo>
                    <a:pt x="5636133" y="4620260"/>
                    <a:pt x="5938393" y="4553331"/>
                    <a:pt x="5522341" y="4721987"/>
                  </a:cubicBezTo>
                  <a:close/>
                </a:path>
              </a:pathLst>
            </a:custGeom>
            <a:blipFill>
              <a:blip r:embed="rId9"/>
              <a:stretch>
                <a:fillRect l="-29067" t="0" r="-29067" b="0"/>
              </a:stretch>
            </a:blipFill>
          </p:spPr>
        </p:sp>
      </p:grpSp>
      <p:sp>
        <p:nvSpPr>
          <p:cNvPr name="Freeform 11" id="11"/>
          <p:cNvSpPr/>
          <p:nvPr/>
        </p:nvSpPr>
        <p:spPr>
          <a:xfrm flipH="false" flipV="false" rot="0">
            <a:off x="2077890" y="3151224"/>
            <a:ext cx="718707" cy="663007"/>
          </a:xfrm>
          <a:custGeom>
            <a:avLst/>
            <a:gdLst/>
            <a:ahLst/>
            <a:cxnLst/>
            <a:rect r="r" b="b" t="t" l="l"/>
            <a:pathLst>
              <a:path h="663007" w="718707">
                <a:moveTo>
                  <a:pt x="0" y="0"/>
                </a:moveTo>
                <a:lnTo>
                  <a:pt x="718707" y="0"/>
                </a:lnTo>
                <a:lnTo>
                  <a:pt x="718707" y="663007"/>
                </a:lnTo>
                <a:lnTo>
                  <a:pt x="0" y="6630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2077890" y="6058151"/>
            <a:ext cx="718707" cy="663007"/>
          </a:xfrm>
          <a:custGeom>
            <a:avLst/>
            <a:gdLst/>
            <a:ahLst/>
            <a:cxnLst/>
            <a:rect r="r" b="b" t="t" l="l"/>
            <a:pathLst>
              <a:path h="663007" w="718707">
                <a:moveTo>
                  <a:pt x="0" y="0"/>
                </a:moveTo>
                <a:lnTo>
                  <a:pt x="718707" y="0"/>
                </a:lnTo>
                <a:lnTo>
                  <a:pt x="718707" y="663007"/>
                </a:lnTo>
                <a:lnTo>
                  <a:pt x="0" y="6630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077890" y="1299501"/>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Kesimpulan</a:t>
            </a:r>
          </a:p>
        </p:txBody>
      </p:sp>
      <p:sp>
        <p:nvSpPr>
          <p:cNvPr name="TextBox 14" id="14"/>
          <p:cNvSpPr txBox="true"/>
          <p:nvPr/>
        </p:nvSpPr>
        <p:spPr>
          <a:xfrm rot="0">
            <a:off x="3143263" y="3128674"/>
            <a:ext cx="7908323" cy="2396593"/>
          </a:xfrm>
          <a:prstGeom prst="rect">
            <a:avLst/>
          </a:prstGeom>
        </p:spPr>
        <p:txBody>
          <a:bodyPr anchor="t" rtlCol="false" tIns="0" lIns="0" bIns="0" rIns="0">
            <a:spAutoFit/>
          </a:bodyPr>
          <a:lstStyle/>
          <a:p>
            <a:pPr algn="l">
              <a:lnSpc>
                <a:spcPts val="3183"/>
              </a:lnSpc>
            </a:pPr>
            <a:r>
              <a:rPr lang="en-US" sz="2273">
                <a:solidFill>
                  <a:srgbClr val="000000"/>
                </a:solidFill>
                <a:latin typeface="Brixton"/>
                <a:ea typeface="Brixton"/>
                <a:cs typeface="Brixton"/>
                <a:sym typeface="Brixton"/>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
        <p:nvSpPr>
          <p:cNvPr name="TextBox 15" id="15"/>
          <p:cNvSpPr txBox="true"/>
          <p:nvPr/>
        </p:nvSpPr>
        <p:spPr>
          <a:xfrm rot="0">
            <a:off x="3143263" y="6001001"/>
            <a:ext cx="7908323" cy="2396593"/>
          </a:xfrm>
          <a:prstGeom prst="rect">
            <a:avLst/>
          </a:prstGeom>
        </p:spPr>
        <p:txBody>
          <a:bodyPr anchor="t" rtlCol="false" tIns="0" lIns="0" bIns="0" rIns="0">
            <a:spAutoFit/>
          </a:bodyPr>
          <a:lstStyle/>
          <a:p>
            <a:pPr algn="l">
              <a:lnSpc>
                <a:spcPts val="3183"/>
              </a:lnSpc>
            </a:pPr>
            <a:r>
              <a:rPr lang="en-US" sz="2273">
                <a:solidFill>
                  <a:srgbClr val="000000"/>
                </a:solidFill>
                <a:latin typeface="Brixton"/>
                <a:ea typeface="Brixton"/>
                <a:cs typeface="Brixton"/>
                <a:sym typeface="Brixton"/>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222844"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310958" y="2209512"/>
            <a:ext cx="9666083" cy="5867975"/>
            <a:chOff x="0" y="0"/>
            <a:chExt cx="2545800" cy="1545475"/>
          </a:xfrm>
        </p:grpSpPr>
        <p:sp>
          <p:nvSpPr>
            <p:cNvPr name="Freeform 7" id="7"/>
            <p:cNvSpPr/>
            <p:nvPr/>
          </p:nvSpPr>
          <p:spPr>
            <a:xfrm flipH="false" flipV="false" rot="0">
              <a:off x="0" y="0"/>
              <a:ext cx="2545800" cy="1545475"/>
            </a:xfrm>
            <a:custGeom>
              <a:avLst/>
              <a:gdLst/>
              <a:ahLst/>
              <a:cxnLst/>
              <a:rect r="r" b="b" t="t" l="l"/>
              <a:pathLst>
                <a:path h="1545475" w="2545800">
                  <a:moveTo>
                    <a:pt x="40848" y="0"/>
                  </a:moveTo>
                  <a:lnTo>
                    <a:pt x="2504952" y="0"/>
                  </a:lnTo>
                  <a:cubicBezTo>
                    <a:pt x="2515786" y="0"/>
                    <a:pt x="2526175" y="4304"/>
                    <a:pt x="2533836" y="11964"/>
                  </a:cubicBezTo>
                  <a:cubicBezTo>
                    <a:pt x="2541496" y="19624"/>
                    <a:pt x="2545800" y="30014"/>
                    <a:pt x="2545800" y="40848"/>
                  </a:cubicBezTo>
                  <a:lnTo>
                    <a:pt x="2545800" y="1504627"/>
                  </a:lnTo>
                  <a:cubicBezTo>
                    <a:pt x="2545800" y="1515461"/>
                    <a:pt x="2541496" y="1525850"/>
                    <a:pt x="2533836" y="1533511"/>
                  </a:cubicBezTo>
                  <a:cubicBezTo>
                    <a:pt x="2526175" y="1541171"/>
                    <a:pt x="2515786" y="1545475"/>
                    <a:pt x="2504952" y="1545475"/>
                  </a:cubicBezTo>
                  <a:lnTo>
                    <a:pt x="40848" y="1545475"/>
                  </a:lnTo>
                  <a:cubicBezTo>
                    <a:pt x="18288" y="1545475"/>
                    <a:pt x="0" y="1527187"/>
                    <a:pt x="0" y="1504627"/>
                  </a:cubicBezTo>
                  <a:lnTo>
                    <a:pt x="0" y="40848"/>
                  </a:lnTo>
                  <a:cubicBezTo>
                    <a:pt x="0" y="18288"/>
                    <a:pt x="18288" y="0"/>
                    <a:pt x="40848"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2545800" cy="158357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265438" y="4269105"/>
            <a:ext cx="9757124" cy="1955801"/>
          </a:xfrm>
          <a:prstGeom prst="rect">
            <a:avLst/>
          </a:prstGeom>
        </p:spPr>
        <p:txBody>
          <a:bodyPr anchor="t" rtlCol="false" tIns="0" lIns="0" bIns="0" rIns="0">
            <a:spAutoFit/>
          </a:bodyPr>
          <a:lstStyle/>
          <a:p>
            <a:pPr algn="ctr">
              <a:lnSpc>
                <a:spcPts val="16099"/>
              </a:lnSpc>
            </a:pPr>
            <a:r>
              <a:rPr lang="en-US" sz="11499">
                <a:solidFill>
                  <a:srgbClr val="000000"/>
                </a:solidFill>
                <a:latin typeface="Quotes Script"/>
                <a:ea typeface="Quotes Script"/>
                <a:cs typeface="Quotes Script"/>
                <a:sym typeface="Quotes Script"/>
              </a:rPr>
              <a:t>Kasih</a:t>
            </a:r>
          </a:p>
        </p:txBody>
      </p:sp>
      <p:sp>
        <p:nvSpPr>
          <p:cNvPr name="TextBox 10" id="10"/>
          <p:cNvSpPr txBox="true"/>
          <p:nvPr/>
        </p:nvSpPr>
        <p:spPr>
          <a:xfrm rot="0">
            <a:off x="3489808" y="2742050"/>
            <a:ext cx="11308384" cy="1997404"/>
          </a:xfrm>
          <a:prstGeom prst="rect">
            <a:avLst/>
          </a:prstGeom>
        </p:spPr>
        <p:txBody>
          <a:bodyPr anchor="t" rtlCol="false" tIns="0" lIns="0" bIns="0" rIns="0">
            <a:spAutoFit/>
          </a:bodyPr>
          <a:lstStyle/>
          <a:p>
            <a:pPr algn="ctr">
              <a:lnSpc>
                <a:spcPts val="15906"/>
              </a:lnSpc>
            </a:pPr>
            <a:r>
              <a:rPr lang="en-US" sz="11362">
                <a:solidFill>
                  <a:srgbClr val="000000"/>
                </a:solidFill>
                <a:latin typeface="Brixton"/>
                <a:ea typeface="Brixton"/>
                <a:cs typeface="Brixton"/>
                <a:sym typeface="Brixton"/>
              </a:rPr>
              <a:t>Terima</a:t>
            </a:r>
          </a:p>
        </p:txBody>
      </p:sp>
      <p:sp>
        <p:nvSpPr>
          <p:cNvPr name="TextBox 11" id="11"/>
          <p:cNvSpPr txBox="true"/>
          <p:nvPr/>
        </p:nvSpPr>
        <p:spPr>
          <a:xfrm rot="0">
            <a:off x="3489808" y="6427041"/>
            <a:ext cx="11308384" cy="1092836"/>
          </a:xfrm>
          <a:prstGeom prst="rect">
            <a:avLst/>
          </a:prstGeom>
        </p:spPr>
        <p:txBody>
          <a:bodyPr anchor="t" rtlCol="false" tIns="0" lIns="0" bIns="0" rIns="0">
            <a:spAutoFit/>
          </a:bodyPr>
          <a:lstStyle/>
          <a:p>
            <a:pPr algn="ctr">
              <a:lnSpc>
                <a:spcPts val="4339"/>
              </a:lnSpc>
            </a:pPr>
            <a:r>
              <a:rPr lang="en-US" sz="3099">
                <a:solidFill>
                  <a:srgbClr val="000000"/>
                </a:solidFill>
                <a:latin typeface="Brixton"/>
                <a:ea typeface="Brixton"/>
                <a:cs typeface="Brixton"/>
                <a:sym typeface="Brixton"/>
              </a:rPr>
              <a:t>Ubur ubur ikan lele</a:t>
            </a:r>
          </a:p>
          <a:p>
            <a:pPr algn="ctr">
              <a:lnSpc>
                <a:spcPts val="4339"/>
              </a:lnSpc>
            </a:pPr>
            <a:r>
              <a:rPr lang="en-US" sz="3099">
                <a:solidFill>
                  <a:srgbClr val="000000"/>
                </a:solidFill>
                <a:latin typeface="Brixton"/>
                <a:ea typeface="Brixton"/>
                <a:cs typeface="Brixton"/>
                <a:sym typeface="Brixton"/>
              </a:rPr>
              <a:t>Maaf kalau masih banyak kekurangan 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077890" y="847725"/>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Pendahuluan</a:t>
            </a:r>
          </a:p>
        </p:txBody>
      </p:sp>
      <p:sp>
        <p:nvSpPr>
          <p:cNvPr name="TextBox 10" id="10"/>
          <p:cNvSpPr txBox="true"/>
          <p:nvPr/>
        </p:nvSpPr>
        <p:spPr>
          <a:xfrm rot="0">
            <a:off x="1804860" y="2397124"/>
            <a:ext cx="14678281" cy="7300893"/>
          </a:xfrm>
          <a:prstGeom prst="rect">
            <a:avLst/>
          </a:prstGeom>
        </p:spPr>
        <p:txBody>
          <a:bodyPr anchor="t" rtlCol="false" tIns="0" lIns="0" bIns="0" rIns="0">
            <a:spAutoFit/>
          </a:bodyPr>
          <a:lstStyle/>
          <a:p>
            <a:pPr algn="just">
              <a:lnSpc>
                <a:spcPts val="4463"/>
              </a:lnSpc>
            </a:pPr>
            <a:r>
              <a:rPr lang="en-US" sz="3188">
                <a:solidFill>
                  <a:srgbClr val="000000"/>
                </a:solidFill>
                <a:latin typeface="Brixton"/>
                <a:ea typeface="Brixton"/>
                <a:cs typeface="Brixton"/>
                <a:sym typeface="Brixton"/>
              </a:rPr>
              <a:t>Perkembangan pesat teknologi telah mempengaruhi gaya hidup masyarakat, terutama dengan hadirnya Internet of Things (IoT) dalam era Society 5.0. IoT memungkinkan perangkat terhubung melalui internet untuk mempermudah aktivitas manusia, termasuk dalam sektor keamanan, seperti CCTV, sensor kebakaran, dan smart home. Implementasi IoT menjadi relevan untuk mengatasi tindak kriminal dan risiko kebakaran. </a:t>
            </a:r>
            <a:r>
              <a:rPr lang="en-US" sz="3188">
                <a:solidFill>
                  <a:srgbClr val="000000"/>
                </a:solidFill>
                <a:latin typeface="Brixton"/>
                <a:ea typeface="Brixton"/>
                <a:cs typeface="Brixton"/>
                <a:sym typeface="Brixton"/>
              </a:rPr>
              <a:t>Penelitian ini bertujuan untuk meningkatkan pemahaman masyarakat mengenai infrastruktur IoT—meliputi perangkat keras, perangkat lunak, dan jaringan—serta aplikasinya dalam keamanan rumah dan lingkungan. Dengan metode studi literatur dan analisis komparatif, penelitian ini menggali informasi tentang penerapan IoT untuk menciptakan lingkungan yang lebih aman.</a:t>
            </a:r>
          </a:p>
          <a:p>
            <a:pPr algn="l">
              <a:lnSpc>
                <a:spcPts val="4463"/>
              </a:lnSpc>
            </a:pPr>
          </a:p>
          <a:p>
            <a:pPr algn="l">
              <a:lnSpc>
                <a:spcPts val="446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222844" y="3240329"/>
            <a:ext cx="4554579" cy="4239325"/>
          </a:xfrm>
          <a:custGeom>
            <a:avLst/>
            <a:gdLst/>
            <a:ahLst/>
            <a:cxnLst/>
            <a:rect r="r" b="b" t="t" l="l"/>
            <a:pathLst>
              <a:path h="4239325" w="4554579">
                <a:moveTo>
                  <a:pt x="0" y="0"/>
                </a:moveTo>
                <a:lnTo>
                  <a:pt x="4554579" y="0"/>
                </a:lnTo>
                <a:lnTo>
                  <a:pt x="4554579" y="4239325"/>
                </a:lnTo>
                <a:lnTo>
                  <a:pt x="0" y="4239325"/>
                </a:lnTo>
                <a:lnTo>
                  <a:pt x="0" y="0"/>
                </a:lnTo>
                <a:close/>
              </a:path>
            </a:pathLst>
          </a:custGeom>
          <a:blipFill>
            <a:blip r:embed="rId9"/>
            <a:stretch>
              <a:fillRect l="0" t="0" r="0" b="0"/>
            </a:stretch>
          </a:blipFill>
        </p:spPr>
      </p:sp>
      <p:sp>
        <p:nvSpPr>
          <p:cNvPr name="TextBox 10" id="10"/>
          <p:cNvSpPr txBox="true"/>
          <p:nvPr/>
        </p:nvSpPr>
        <p:spPr>
          <a:xfrm rot="0">
            <a:off x="2077890" y="1299501"/>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Metode Penelitian</a:t>
            </a:r>
          </a:p>
        </p:txBody>
      </p:sp>
      <p:sp>
        <p:nvSpPr>
          <p:cNvPr name="TextBox 11" id="11"/>
          <p:cNvSpPr txBox="true"/>
          <p:nvPr/>
        </p:nvSpPr>
        <p:spPr>
          <a:xfrm rot="0">
            <a:off x="1911584" y="2700796"/>
            <a:ext cx="9754974" cy="7012100"/>
          </a:xfrm>
          <a:prstGeom prst="rect">
            <a:avLst/>
          </a:prstGeom>
        </p:spPr>
        <p:txBody>
          <a:bodyPr anchor="t" rtlCol="false" tIns="0" lIns="0" bIns="0" rIns="0">
            <a:spAutoFit/>
          </a:bodyPr>
          <a:lstStyle/>
          <a:p>
            <a:pPr algn="l">
              <a:lnSpc>
                <a:spcPts val="3720"/>
              </a:lnSpc>
            </a:pPr>
          </a:p>
          <a:p>
            <a:pPr algn="l" marL="573711" indent="-286856" lvl="1">
              <a:lnSpc>
                <a:spcPts val="3720"/>
              </a:lnSpc>
              <a:buFont typeface="Arial"/>
              <a:buChar char="•"/>
            </a:pPr>
            <a:r>
              <a:rPr lang="en-US" sz="2657">
                <a:solidFill>
                  <a:srgbClr val="000000"/>
                </a:solidFill>
                <a:latin typeface="Brixton"/>
                <a:ea typeface="Brixton"/>
                <a:cs typeface="Brixton"/>
                <a:sym typeface="Brixton"/>
              </a:rPr>
              <a:t>Mengunakan pendekatan sistemastis untuk meninjau literatur mengenai IoT yaitu metode untuk menyelesaikan permasalahan dengan cara mengidentifikasi, menilai, menginterpretasi seluruh temuan pada setiap artikel ilmiah sebelumnya, dan dapat menjawab pertanyaan penelitian</a:t>
            </a:r>
          </a:p>
          <a:p>
            <a:pPr algn="l" marL="573711" indent="-286856" lvl="1">
              <a:lnSpc>
                <a:spcPts val="3720"/>
              </a:lnSpc>
              <a:buFont typeface="Arial"/>
              <a:buChar char="•"/>
            </a:pPr>
            <a:r>
              <a:rPr lang="en-US" sz="2657">
                <a:solidFill>
                  <a:srgbClr val="000000"/>
                </a:solidFill>
                <a:latin typeface="Brixton"/>
                <a:ea typeface="Brixton"/>
                <a:cs typeface="Brixton"/>
                <a:sym typeface="Brixton"/>
              </a:rPr>
              <a:t>Pengumpulan data berasal dari buku, artikel, dan jurnal nasional terkait teknologi IoT yang terbit mulai tahun 2017 tanpa melibatkan penelitian lapangan. </a:t>
            </a:r>
          </a:p>
          <a:p>
            <a:pPr algn="l" marL="573711" indent="-286856" lvl="1">
              <a:lnSpc>
                <a:spcPts val="3720"/>
              </a:lnSpc>
              <a:buFont typeface="Arial"/>
              <a:buChar char="•"/>
            </a:pPr>
            <a:r>
              <a:rPr lang="en-US" sz="2657">
                <a:solidFill>
                  <a:srgbClr val="000000"/>
                </a:solidFill>
                <a:latin typeface="Brixton"/>
                <a:ea typeface="Brixton"/>
                <a:cs typeface="Brixton"/>
                <a:sym typeface="Brixton"/>
              </a:rPr>
              <a:t>Fokus penelitian ini adalah pada pengumpulan data, analisis data, dan interpretasi data dari berbagai sumber untuk memberikan wawasan menyeluruh terkait dengan infrastruktur teknologi dan implementasi IoT.</a:t>
            </a:r>
          </a:p>
          <a:p>
            <a:pPr algn="l">
              <a:lnSpc>
                <a:spcPts val="3720"/>
              </a:lnSpc>
            </a:pPr>
          </a:p>
          <a:p>
            <a:pPr algn="l">
              <a:lnSpc>
                <a:spcPts val="37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867179" y="1221720"/>
            <a:ext cx="4353889" cy="7843559"/>
          </a:xfrm>
          <a:custGeom>
            <a:avLst/>
            <a:gdLst/>
            <a:ahLst/>
            <a:cxnLst/>
            <a:rect r="r" b="b" t="t" l="l"/>
            <a:pathLst>
              <a:path h="7843559" w="4353889">
                <a:moveTo>
                  <a:pt x="0" y="0"/>
                </a:moveTo>
                <a:lnTo>
                  <a:pt x="4353889" y="0"/>
                </a:lnTo>
                <a:lnTo>
                  <a:pt x="4353889" y="7843560"/>
                </a:lnTo>
                <a:lnTo>
                  <a:pt x="0" y="7843560"/>
                </a:lnTo>
                <a:lnTo>
                  <a:pt x="0" y="0"/>
                </a:lnTo>
                <a:close/>
              </a:path>
            </a:pathLst>
          </a:custGeom>
          <a:blipFill>
            <a:blip r:embed="rId9"/>
            <a:stretch>
              <a:fillRect l="-2463" t="0" r="-2463" b="0"/>
            </a:stretch>
          </a:blipFill>
        </p:spPr>
      </p:sp>
      <p:sp>
        <p:nvSpPr>
          <p:cNvPr name="Freeform 10" id="10"/>
          <p:cNvSpPr/>
          <p:nvPr/>
        </p:nvSpPr>
        <p:spPr>
          <a:xfrm flipH="false" flipV="false" rot="0">
            <a:off x="12518119" y="1633804"/>
            <a:ext cx="4257043" cy="2749891"/>
          </a:xfrm>
          <a:custGeom>
            <a:avLst/>
            <a:gdLst/>
            <a:ahLst/>
            <a:cxnLst/>
            <a:rect r="r" b="b" t="t" l="l"/>
            <a:pathLst>
              <a:path h="2749891" w="4257043">
                <a:moveTo>
                  <a:pt x="0" y="0"/>
                </a:moveTo>
                <a:lnTo>
                  <a:pt x="4257044" y="0"/>
                </a:lnTo>
                <a:lnTo>
                  <a:pt x="4257044" y="2749892"/>
                </a:lnTo>
                <a:lnTo>
                  <a:pt x="0" y="2749892"/>
                </a:lnTo>
                <a:lnTo>
                  <a:pt x="0" y="0"/>
                </a:lnTo>
                <a:close/>
              </a:path>
            </a:pathLst>
          </a:custGeom>
          <a:blipFill>
            <a:blip r:embed="rId10"/>
            <a:stretch>
              <a:fillRect l="0" t="0" r="0" b="0"/>
            </a:stretch>
          </a:blipFill>
        </p:spPr>
      </p:sp>
      <p:sp>
        <p:nvSpPr>
          <p:cNvPr name="TextBox 11" id="11"/>
          <p:cNvSpPr txBox="true"/>
          <p:nvPr/>
        </p:nvSpPr>
        <p:spPr>
          <a:xfrm rot="0">
            <a:off x="1906245" y="1299501"/>
            <a:ext cx="5663883" cy="1625599"/>
          </a:xfrm>
          <a:prstGeom prst="rect">
            <a:avLst/>
          </a:prstGeom>
        </p:spPr>
        <p:txBody>
          <a:bodyPr anchor="t" rtlCol="false" tIns="0" lIns="0" bIns="0" rIns="0">
            <a:spAutoFit/>
          </a:bodyPr>
          <a:lstStyle/>
          <a:p>
            <a:pPr algn="l">
              <a:lnSpc>
                <a:spcPts val="13300"/>
              </a:lnSpc>
            </a:pPr>
            <a:r>
              <a:rPr lang="en-US" sz="9500">
                <a:solidFill>
                  <a:srgbClr val="000000"/>
                </a:solidFill>
                <a:latin typeface="Quotes Script"/>
                <a:ea typeface="Quotes Script"/>
                <a:cs typeface="Quotes Script"/>
                <a:sym typeface="Quotes Script"/>
              </a:rPr>
              <a:t>Hasil </a:t>
            </a:r>
          </a:p>
        </p:txBody>
      </p:sp>
      <p:sp>
        <p:nvSpPr>
          <p:cNvPr name="TextBox 12" id="12"/>
          <p:cNvSpPr txBox="true"/>
          <p:nvPr/>
        </p:nvSpPr>
        <p:spPr>
          <a:xfrm rot="0">
            <a:off x="1463650" y="2932550"/>
            <a:ext cx="6106477" cy="6884489"/>
          </a:xfrm>
          <a:prstGeom prst="rect">
            <a:avLst/>
          </a:prstGeom>
        </p:spPr>
        <p:txBody>
          <a:bodyPr anchor="t" rtlCol="false" tIns="0" lIns="0" bIns="0" rIns="0">
            <a:spAutoFit/>
          </a:bodyPr>
          <a:lstStyle/>
          <a:p>
            <a:pPr algn="l" marL="603801" indent="-301900" lvl="1">
              <a:lnSpc>
                <a:spcPts val="3915"/>
              </a:lnSpc>
              <a:buFont typeface="Arial"/>
              <a:buChar char="•"/>
            </a:pPr>
            <a:r>
              <a:rPr lang="en-US" sz="2796">
                <a:solidFill>
                  <a:srgbClr val="000000"/>
                </a:solidFill>
                <a:latin typeface="Brixton"/>
                <a:ea typeface="Brixton"/>
                <a:cs typeface="Brixton"/>
                <a:sym typeface="Brixton"/>
              </a:rPr>
              <a:t>Pengumpulan data yang diperoleh dari studi literatur adalah satu buku ajar yang membahas tentang Internet of Things (IoT), dan 9 artikel yang relevan terkait dengan IoT, CCTV, maupun Smart Home.</a:t>
            </a:r>
          </a:p>
          <a:p>
            <a:pPr algn="l" marL="603801" indent="-301900" lvl="1">
              <a:lnSpc>
                <a:spcPts val="3915"/>
              </a:lnSpc>
              <a:buFont typeface="Arial"/>
              <a:buChar char="•"/>
            </a:pPr>
            <a:r>
              <a:rPr lang="en-US" sz="2796">
                <a:solidFill>
                  <a:srgbClr val="000000"/>
                </a:solidFill>
                <a:latin typeface="Brixton"/>
                <a:ea typeface="Brixton"/>
                <a:cs typeface="Brixton"/>
                <a:sym typeface="Brixton"/>
              </a:rPr>
              <a:t>melakukan analisis data. Analisis data dalam penelitian ini dibagi menjadi 2 tahap, yaitu : Analisis Isi Artikel (Content Analysis) dan Komparatif.</a:t>
            </a:r>
          </a:p>
          <a:p>
            <a:pPr algn="l">
              <a:lnSpc>
                <a:spcPts val="3915"/>
              </a:lnSpc>
            </a:pPr>
          </a:p>
          <a:p>
            <a:pPr algn="l">
              <a:lnSpc>
                <a:spcPts val="3915"/>
              </a:lnSpc>
            </a:pPr>
          </a:p>
        </p:txBody>
      </p:sp>
      <p:sp>
        <p:nvSpPr>
          <p:cNvPr name="TextBox 13" id="13"/>
          <p:cNvSpPr txBox="true"/>
          <p:nvPr/>
        </p:nvSpPr>
        <p:spPr>
          <a:xfrm rot="0">
            <a:off x="12518119" y="4798553"/>
            <a:ext cx="4257043" cy="3976908"/>
          </a:xfrm>
          <a:prstGeom prst="rect">
            <a:avLst/>
          </a:prstGeom>
        </p:spPr>
        <p:txBody>
          <a:bodyPr anchor="t" rtlCol="false" tIns="0" lIns="0" bIns="0" rIns="0">
            <a:spAutoFit/>
          </a:bodyPr>
          <a:lstStyle/>
          <a:p>
            <a:pPr algn="l" marL="443417" indent="-221709" lvl="1">
              <a:lnSpc>
                <a:spcPts val="2875"/>
              </a:lnSpc>
              <a:buAutoNum type="arabicPeriod" startAt="1"/>
            </a:pPr>
            <a:r>
              <a:rPr lang="en-US" sz="2053">
                <a:solidFill>
                  <a:srgbClr val="000000"/>
                </a:solidFill>
                <a:latin typeface="Brixton"/>
                <a:ea typeface="Brixton"/>
                <a:cs typeface="Brixton"/>
                <a:sym typeface="Brixton"/>
              </a:rPr>
              <a:t>Literatur berisikan perangkat keras, lunak, dan jaringan sebanyak enam literatur, yaitu berupa jurnal. </a:t>
            </a:r>
          </a:p>
          <a:p>
            <a:pPr algn="l" marL="443417" indent="-221709" lvl="1">
              <a:lnSpc>
                <a:spcPts val="2875"/>
              </a:lnSpc>
              <a:buAutoNum type="arabicPeriod" startAt="1"/>
            </a:pPr>
            <a:r>
              <a:rPr lang="en-US" sz="2053">
                <a:solidFill>
                  <a:srgbClr val="000000"/>
                </a:solidFill>
                <a:latin typeface="Brixton"/>
                <a:ea typeface="Brixton"/>
                <a:cs typeface="Brixton"/>
                <a:sym typeface="Brixton"/>
              </a:rPr>
              <a:t>Literatur berisikan dampak, tantangan, dan keamanan sebanyak tiga literatur, yaitu berupa jurnal. </a:t>
            </a:r>
          </a:p>
          <a:p>
            <a:pPr algn="l" marL="443417" indent="-221709" lvl="1">
              <a:lnSpc>
                <a:spcPts val="2875"/>
              </a:lnSpc>
              <a:buAutoNum type="arabicPeriod" startAt="1"/>
            </a:pPr>
            <a:r>
              <a:rPr lang="en-US" sz="2053">
                <a:solidFill>
                  <a:srgbClr val="000000"/>
                </a:solidFill>
                <a:latin typeface="Brixton"/>
                <a:ea typeface="Brixton"/>
                <a:cs typeface="Brixton"/>
                <a:sym typeface="Brixton"/>
              </a:rPr>
              <a:t>Literatur berisikan tantangan dan keamanan sebanyak satu literatur, yaitu berupa buku.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393716" y="2651955"/>
            <a:ext cx="6946869" cy="8371939"/>
          </a:xfrm>
          <a:custGeom>
            <a:avLst/>
            <a:gdLst/>
            <a:ahLst/>
            <a:cxnLst/>
            <a:rect r="r" b="b" t="t" l="l"/>
            <a:pathLst>
              <a:path h="8371939" w="6946869">
                <a:moveTo>
                  <a:pt x="0" y="0"/>
                </a:moveTo>
                <a:lnTo>
                  <a:pt x="6946868" y="0"/>
                </a:lnTo>
                <a:lnTo>
                  <a:pt x="6946868"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395552" y="1354641"/>
            <a:ext cx="5060240" cy="7590360"/>
          </a:xfrm>
          <a:custGeom>
            <a:avLst/>
            <a:gdLst/>
            <a:ahLst/>
            <a:cxnLst/>
            <a:rect r="r" b="b" t="t" l="l"/>
            <a:pathLst>
              <a:path h="7590360" w="5060240">
                <a:moveTo>
                  <a:pt x="0" y="0"/>
                </a:moveTo>
                <a:lnTo>
                  <a:pt x="5060240" y="0"/>
                </a:lnTo>
                <a:lnTo>
                  <a:pt x="5060240" y="7590360"/>
                </a:lnTo>
                <a:lnTo>
                  <a:pt x="0" y="7590360"/>
                </a:lnTo>
                <a:lnTo>
                  <a:pt x="0" y="0"/>
                </a:lnTo>
                <a:close/>
              </a:path>
            </a:pathLst>
          </a:custGeom>
          <a:blipFill>
            <a:blip r:embed="rId9"/>
            <a:stretch>
              <a:fillRect l="0" t="0" r="0" b="0"/>
            </a:stretch>
          </a:blipFill>
        </p:spPr>
      </p:sp>
      <p:sp>
        <p:nvSpPr>
          <p:cNvPr name="Freeform 10" id="10"/>
          <p:cNvSpPr/>
          <p:nvPr/>
        </p:nvSpPr>
        <p:spPr>
          <a:xfrm flipH="false" flipV="false" rot="0">
            <a:off x="6789071" y="1354641"/>
            <a:ext cx="5209289" cy="3574011"/>
          </a:xfrm>
          <a:custGeom>
            <a:avLst/>
            <a:gdLst/>
            <a:ahLst/>
            <a:cxnLst/>
            <a:rect r="r" b="b" t="t" l="l"/>
            <a:pathLst>
              <a:path h="3574011" w="5209289">
                <a:moveTo>
                  <a:pt x="0" y="0"/>
                </a:moveTo>
                <a:lnTo>
                  <a:pt x="5209289" y="0"/>
                </a:lnTo>
                <a:lnTo>
                  <a:pt x="5209289" y="3574011"/>
                </a:lnTo>
                <a:lnTo>
                  <a:pt x="0" y="3574011"/>
                </a:lnTo>
                <a:lnTo>
                  <a:pt x="0" y="0"/>
                </a:lnTo>
                <a:close/>
              </a:path>
            </a:pathLst>
          </a:custGeom>
          <a:blipFill>
            <a:blip r:embed="rId10"/>
            <a:stretch>
              <a:fillRect l="0" t="0" r="0" b="0"/>
            </a:stretch>
          </a:blipFill>
        </p:spPr>
      </p:sp>
      <p:sp>
        <p:nvSpPr>
          <p:cNvPr name="Freeform 11" id="11"/>
          <p:cNvSpPr/>
          <p:nvPr/>
        </p:nvSpPr>
        <p:spPr>
          <a:xfrm flipH="false" flipV="false" rot="0">
            <a:off x="6789071" y="5149821"/>
            <a:ext cx="3986213" cy="3795180"/>
          </a:xfrm>
          <a:custGeom>
            <a:avLst/>
            <a:gdLst/>
            <a:ahLst/>
            <a:cxnLst/>
            <a:rect r="r" b="b" t="t" l="l"/>
            <a:pathLst>
              <a:path h="3795180" w="3986213">
                <a:moveTo>
                  <a:pt x="0" y="0"/>
                </a:moveTo>
                <a:lnTo>
                  <a:pt x="3986212" y="0"/>
                </a:lnTo>
                <a:lnTo>
                  <a:pt x="3986212" y="3795180"/>
                </a:lnTo>
                <a:lnTo>
                  <a:pt x="0" y="3795180"/>
                </a:lnTo>
                <a:lnTo>
                  <a:pt x="0" y="0"/>
                </a:lnTo>
                <a:close/>
              </a:path>
            </a:pathLst>
          </a:custGeom>
          <a:blipFill>
            <a:blip r:embed="rId11"/>
            <a:stretch>
              <a:fillRect l="0" t="0" r="0" b="0"/>
            </a:stretch>
          </a:blipFill>
        </p:spPr>
      </p:sp>
      <p:sp>
        <p:nvSpPr>
          <p:cNvPr name="TextBox 12" id="12"/>
          <p:cNvSpPr txBox="true"/>
          <p:nvPr/>
        </p:nvSpPr>
        <p:spPr>
          <a:xfrm rot="0">
            <a:off x="12222844" y="1465657"/>
            <a:ext cx="4508186" cy="3275780"/>
          </a:xfrm>
          <a:prstGeom prst="rect">
            <a:avLst/>
          </a:prstGeom>
        </p:spPr>
        <p:txBody>
          <a:bodyPr anchor="t" rtlCol="false" tIns="0" lIns="0" bIns="0" rIns="0">
            <a:spAutoFit/>
          </a:bodyPr>
          <a:lstStyle/>
          <a:p>
            <a:pPr algn="just">
              <a:lnSpc>
                <a:spcPts val="3720"/>
              </a:lnSpc>
            </a:pPr>
            <a:r>
              <a:rPr lang="en-US" sz="2657">
                <a:solidFill>
                  <a:srgbClr val="000000"/>
                </a:solidFill>
                <a:latin typeface="Brixton"/>
                <a:ea typeface="Brixton"/>
                <a:cs typeface="Brixton"/>
                <a:sym typeface="Brixton"/>
              </a:rPr>
              <a:t>1. membandingkan beberapa literatur yang telah selesai dianalisis kontennya, sehingga menghasilkan informasi dampak, tantangan, dan keamanan Internet of Things (IoT)</a:t>
            </a:r>
          </a:p>
        </p:txBody>
      </p:sp>
      <p:sp>
        <p:nvSpPr>
          <p:cNvPr name="TextBox 13" id="13"/>
          <p:cNvSpPr txBox="true"/>
          <p:nvPr/>
        </p:nvSpPr>
        <p:spPr>
          <a:xfrm rot="0">
            <a:off x="11541789" y="5137387"/>
            <a:ext cx="3684683" cy="3742505"/>
          </a:xfrm>
          <a:prstGeom prst="rect">
            <a:avLst/>
          </a:prstGeom>
        </p:spPr>
        <p:txBody>
          <a:bodyPr anchor="t" rtlCol="false" tIns="0" lIns="0" bIns="0" rIns="0">
            <a:spAutoFit/>
          </a:bodyPr>
          <a:lstStyle/>
          <a:p>
            <a:pPr algn="just">
              <a:lnSpc>
                <a:spcPts val="3720"/>
              </a:lnSpc>
            </a:pPr>
            <a:r>
              <a:rPr lang="en-US" sz="2657">
                <a:solidFill>
                  <a:srgbClr val="000000"/>
                </a:solidFill>
                <a:latin typeface="Brixton"/>
                <a:ea typeface="Brixton"/>
                <a:cs typeface="Brixton"/>
                <a:sym typeface="Brixton"/>
              </a:rPr>
              <a:t>2. untuk komparatif pada bagian perangkat keras, perangkat lunak, dan jaringan terkait dengan infrastruktur teknologi yang dibutuhkan dalam penerapan IoT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077890" y="1299501"/>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Pembahasan</a:t>
            </a:r>
          </a:p>
        </p:txBody>
      </p:sp>
      <p:sp>
        <p:nvSpPr>
          <p:cNvPr name="TextBox 10" id="10"/>
          <p:cNvSpPr txBox="true"/>
          <p:nvPr/>
        </p:nvSpPr>
        <p:spPr>
          <a:xfrm rot="0">
            <a:off x="3215522" y="2932550"/>
            <a:ext cx="12994588" cy="6157045"/>
          </a:xfrm>
          <a:prstGeom prst="rect">
            <a:avLst/>
          </a:prstGeom>
        </p:spPr>
        <p:txBody>
          <a:bodyPr anchor="t" rtlCol="false" tIns="0" lIns="0" bIns="0" rIns="0">
            <a:spAutoFit/>
          </a:bodyPr>
          <a:lstStyle/>
          <a:p>
            <a:pPr algn="just">
              <a:lnSpc>
                <a:spcPts val="4055"/>
              </a:lnSpc>
            </a:pPr>
            <a:r>
              <a:rPr lang="en-US" sz="2896">
                <a:solidFill>
                  <a:srgbClr val="000000"/>
                </a:solidFill>
                <a:latin typeface="Brixton"/>
                <a:ea typeface="Brixton"/>
                <a:cs typeface="Brixton"/>
                <a:sym typeface="Brixton"/>
              </a:rPr>
              <a:t>IoT berperan penting dalam meningkatkan keamanan rumah dan lingkungan melalui pengendalian serta pemantauan jarak jauh dengan perangkat seperti CCTV dan smart home. Teknologi ini memberikan manfaat dalam keamanan, kenyamanan, dan efisiensi energi, namun tetap menghadapi tantangan terkait keamanan data dan privasi. </a:t>
            </a:r>
            <a:r>
              <a:rPr lang="en-US" sz="2896">
                <a:solidFill>
                  <a:srgbClr val="000000"/>
                </a:solidFill>
                <a:latin typeface="Brixton"/>
                <a:ea typeface="Brixton"/>
                <a:cs typeface="Brixton"/>
                <a:sym typeface="Brixton"/>
              </a:rPr>
              <a:t>Analisis literatur menunjukkan bahwa perangkat keras seperti CCTV, NodeMCU, dan sensor getar berperan dalam deteksi gangguan, sementara perangkat lunak dan jaringan memastikan keamanan data. Edukasi masyarakat mengenai infrastruktur IoT dan mitigasi risiko menjadi hal krusial. Meskipun teknologi ini telah diterapkan di berbagai sektor, masih diperlukan peningkatan kesadaran dan adopsi di tingkat masyarakat.</a:t>
            </a:r>
          </a:p>
          <a:p>
            <a:pPr algn="just">
              <a:lnSpc>
                <a:spcPts val="3915"/>
              </a:lnSpc>
            </a:pPr>
          </a:p>
        </p:txBody>
      </p:sp>
      <p:sp>
        <p:nvSpPr>
          <p:cNvPr name="Freeform 11" id="11"/>
          <p:cNvSpPr/>
          <p:nvPr/>
        </p:nvSpPr>
        <p:spPr>
          <a:xfrm flipH="false" flipV="false" rot="0">
            <a:off x="2077890" y="3008750"/>
            <a:ext cx="718707" cy="663007"/>
          </a:xfrm>
          <a:custGeom>
            <a:avLst/>
            <a:gdLst/>
            <a:ahLst/>
            <a:cxnLst/>
            <a:rect r="r" b="b" t="t" l="l"/>
            <a:pathLst>
              <a:path h="663007" w="718707">
                <a:moveTo>
                  <a:pt x="0" y="0"/>
                </a:moveTo>
                <a:lnTo>
                  <a:pt x="718707" y="0"/>
                </a:lnTo>
                <a:lnTo>
                  <a:pt x="718707" y="663007"/>
                </a:lnTo>
                <a:lnTo>
                  <a:pt x="0" y="6630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1038" y="3353620"/>
            <a:ext cx="3434402" cy="5128292"/>
            <a:chOff x="0" y="0"/>
            <a:chExt cx="3238103" cy="4835177"/>
          </a:xfrm>
        </p:grpSpPr>
        <p:sp>
          <p:nvSpPr>
            <p:cNvPr name="Freeform 10" id="10"/>
            <p:cNvSpPr/>
            <p:nvPr/>
          </p:nvSpPr>
          <p:spPr>
            <a:xfrm flipH="false" flipV="false" rot="0">
              <a:off x="-12700" y="-2540"/>
              <a:ext cx="3254613" cy="4838987"/>
            </a:xfrm>
            <a:custGeom>
              <a:avLst/>
              <a:gdLst/>
              <a:ahLst/>
              <a:cxnLst/>
              <a:rect r="r" b="b" t="t" l="l"/>
              <a:pathLst>
                <a:path h="4838987" w="3254613">
                  <a:moveTo>
                    <a:pt x="3239050" y="2371278"/>
                  </a:moveTo>
                  <a:cubicBezTo>
                    <a:pt x="3241988" y="2367290"/>
                    <a:pt x="3244927" y="2365297"/>
                    <a:pt x="3246886" y="2359315"/>
                  </a:cubicBezTo>
                  <a:cubicBezTo>
                    <a:pt x="3248845" y="2355327"/>
                    <a:pt x="3253343" y="2349345"/>
                    <a:pt x="3253343" y="2343364"/>
                  </a:cubicBezTo>
                  <a:cubicBezTo>
                    <a:pt x="3253343" y="2339376"/>
                    <a:pt x="3248845" y="2333394"/>
                    <a:pt x="3246886" y="2329407"/>
                  </a:cubicBezTo>
                  <a:lnTo>
                    <a:pt x="3238070" y="2311462"/>
                  </a:lnTo>
                  <a:cubicBezTo>
                    <a:pt x="3240029" y="2307474"/>
                    <a:pt x="3243947" y="2305480"/>
                    <a:pt x="3243947" y="2299498"/>
                  </a:cubicBezTo>
                  <a:cubicBezTo>
                    <a:pt x="3245906" y="2283547"/>
                    <a:pt x="3248845" y="2267596"/>
                    <a:pt x="3248845" y="2251645"/>
                  </a:cubicBezTo>
                  <a:cubicBezTo>
                    <a:pt x="3248845" y="2243669"/>
                    <a:pt x="3241988" y="2237688"/>
                    <a:pt x="3238070" y="2227718"/>
                  </a:cubicBezTo>
                  <a:cubicBezTo>
                    <a:pt x="3241988" y="2227718"/>
                    <a:pt x="3243947" y="2227718"/>
                    <a:pt x="3246886" y="2225724"/>
                  </a:cubicBezTo>
                  <a:lnTo>
                    <a:pt x="3246886" y="2219743"/>
                  </a:lnTo>
                  <a:lnTo>
                    <a:pt x="3238070" y="2219743"/>
                  </a:lnTo>
                  <a:cubicBezTo>
                    <a:pt x="3232194" y="2211767"/>
                    <a:pt x="3226317" y="2195816"/>
                    <a:pt x="3224358" y="2197810"/>
                  </a:cubicBezTo>
                  <a:cubicBezTo>
                    <a:pt x="3213584" y="2209773"/>
                    <a:pt x="3213584" y="2193822"/>
                    <a:pt x="3211625" y="2181859"/>
                  </a:cubicBezTo>
                  <a:cubicBezTo>
                    <a:pt x="3207707" y="2183853"/>
                    <a:pt x="3203789" y="2185847"/>
                    <a:pt x="3200851" y="2183853"/>
                  </a:cubicBezTo>
                  <a:cubicBezTo>
                    <a:pt x="3193995" y="2181859"/>
                    <a:pt x="3187138" y="2175877"/>
                    <a:pt x="3180282" y="2175877"/>
                  </a:cubicBezTo>
                  <a:cubicBezTo>
                    <a:pt x="3171467" y="2173883"/>
                    <a:pt x="3161672" y="2173883"/>
                    <a:pt x="3151878" y="2171890"/>
                  </a:cubicBezTo>
                  <a:cubicBezTo>
                    <a:pt x="3137186" y="2167902"/>
                    <a:pt x="3122494" y="2163914"/>
                    <a:pt x="3107802" y="2159926"/>
                  </a:cubicBezTo>
                  <a:cubicBezTo>
                    <a:pt x="3106822" y="2159926"/>
                    <a:pt x="3104863" y="2163914"/>
                    <a:pt x="3103884" y="2163914"/>
                  </a:cubicBezTo>
                  <a:cubicBezTo>
                    <a:pt x="3096048" y="2161920"/>
                    <a:pt x="3088213" y="2159926"/>
                    <a:pt x="3081356" y="2155938"/>
                  </a:cubicBezTo>
                  <a:cubicBezTo>
                    <a:pt x="3079398" y="2153945"/>
                    <a:pt x="3078418" y="2143975"/>
                    <a:pt x="3078418" y="2139987"/>
                  </a:cubicBezTo>
                  <a:cubicBezTo>
                    <a:pt x="3089192" y="2124036"/>
                    <a:pt x="3099966" y="2108085"/>
                    <a:pt x="3106822" y="2098116"/>
                  </a:cubicBezTo>
                  <a:cubicBezTo>
                    <a:pt x="3114658" y="2096122"/>
                    <a:pt x="3119555" y="2094128"/>
                    <a:pt x="3126412" y="2094128"/>
                  </a:cubicBezTo>
                  <a:cubicBezTo>
                    <a:pt x="3120535" y="2078177"/>
                    <a:pt x="3116617" y="2070201"/>
                    <a:pt x="3111720" y="2058238"/>
                  </a:cubicBezTo>
                  <a:cubicBezTo>
                    <a:pt x="3108781" y="2060232"/>
                    <a:pt x="3105843" y="2062226"/>
                    <a:pt x="3100946" y="2066213"/>
                  </a:cubicBezTo>
                  <a:cubicBezTo>
                    <a:pt x="3100946" y="2056244"/>
                    <a:pt x="3100946" y="2046275"/>
                    <a:pt x="3101925" y="2046275"/>
                  </a:cubicBezTo>
                  <a:cubicBezTo>
                    <a:pt x="3105843" y="2044281"/>
                    <a:pt x="3111720" y="2042287"/>
                    <a:pt x="3114658" y="2046275"/>
                  </a:cubicBezTo>
                  <a:cubicBezTo>
                    <a:pt x="3118576" y="2052256"/>
                    <a:pt x="3120535" y="2062226"/>
                    <a:pt x="3124453" y="2074189"/>
                  </a:cubicBezTo>
                  <a:cubicBezTo>
                    <a:pt x="3126412" y="2074189"/>
                    <a:pt x="3130329" y="2076183"/>
                    <a:pt x="3134247" y="2076183"/>
                  </a:cubicBezTo>
                  <a:cubicBezTo>
                    <a:pt x="3133268" y="2050262"/>
                    <a:pt x="3133268" y="2050262"/>
                    <a:pt x="3122494" y="2012379"/>
                  </a:cubicBezTo>
                  <a:cubicBezTo>
                    <a:pt x="3136206" y="2012379"/>
                    <a:pt x="3140124" y="2004403"/>
                    <a:pt x="3137186" y="1976489"/>
                  </a:cubicBezTo>
                  <a:cubicBezTo>
                    <a:pt x="3146001" y="1974495"/>
                    <a:pt x="3155796" y="1972501"/>
                    <a:pt x="3164611" y="1972501"/>
                  </a:cubicBezTo>
                  <a:cubicBezTo>
                    <a:pt x="3163631" y="1968513"/>
                    <a:pt x="3161672" y="1960538"/>
                    <a:pt x="3160693" y="1954556"/>
                  </a:cubicBezTo>
                  <a:cubicBezTo>
                    <a:pt x="3164611" y="1956550"/>
                    <a:pt x="3167549" y="1958544"/>
                    <a:pt x="3169508" y="1960538"/>
                  </a:cubicBezTo>
                  <a:cubicBezTo>
                    <a:pt x="3170487" y="1950568"/>
                    <a:pt x="3170487" y="1940599"/>
                    <a:pt x="3171467" y="1932623"/>
                  </a:cubicBezTo>
                  <a:cubicBezTo>
                    <a:pt x="3172446" y="1922654"/>
                    <a:pt x="3173426" y="1910690"/>
                    <a:pt x="3174405" y="1900721"/>
                  </a:cubicBezTo>
                  <a:cubicBezTo>
                    <a:pt x="3174405" y="1896733"/>
                    <a:pt x="3173426" y="1890751"/>
                    <a:pt x="3174405" y="1884770"/>
                  </a:cubicBezTo>
                  <a:cubicBezTo>
                    <a:pt x="3177344" y="1868819"/>
                    <a:pt x="3178323" y="1844892"/>
                    <a:pt x="3175385" y="1832929"/>
                  </a:cubicBezTo>
                  <a:cubicBezTo>
                    <a:pt x="3177344" y="1828941"/>
                    <a:pt x="3178323" y="1822959"/>
                    <a:pt x="3178323" y="1818972"/>
                  </a:cubicBezTo>
                  <a:cubicBezTo>
                    <a:pt x="3178323" y="1803020"/>
                    <a:pt x="3178323" y="1785075"/>
                    <a:pt x="3177344" y="1769124"/>
                  </a:cubicBezTo>
                  <a:cubicBezTo>
                    <a:pt x="3176364" y="1753173"/>
                    <a:pt x="3175385" y="1739216"/>
                    <a:pt x="3174405" y="1723265"/>
                  </a:cubicBezTo>
                  <a:cubicBezTo>
                    <a:pt x="3173426" y="1719277"/>
                    <a:pt x="3173426" y="1715289"/>
                    <a:pt x="3174405" y="1709308"/>
                  </a:cubicBezTo>
                  <a:cubicBezTo>
                    <a:pt x="3177344" y="1693357"/>
                    <a:pt x="3179303" y="1677405"/>
                    <a:pt x="3173426" y="1661454"/>
                  </a:cubicBezTo>
                  <a:cubicBezTo>
                    <a:pt x="3171467" y="1657467"/>
                    <a:pt x="3172446" y="1647497"/>
                    <a:pt x="3173426" y="1641516"/>
                  </a:cubicBezTo>
                  <a:cubicBezTo>
                    <a:pt x="3176364" y="1619583"/>
                    <a:pt x="3170487" y="1601638"/>
                    <a:pt x="3159713" y="1597650"/>
                  </a:cubicBezTo>
                  <a:lnTo>
                    <a:pt x="3155796" y="1597650"/>
                  </a:lnTo>
                  <a:cubicBezTo>
                    <a:pt x="3156775" y="1591668"/>
                    <a:pt x="3157755" y="1589674"/>
                    <a:pt x="3158734" y="1585687"/>
                  </a:cubicBezTo>
                  <a:cubicBezTo>
                    <a:pt x="3155796" y="1583693"/>
                    <a:pt x="3152857" y="1583693"/>
                    <a:pt x="3150898" y="1579705"/>
                  </a:cubicBezTo>
                  <a:cubicBezTo>
                    <a:pt x="3148939" y="1577711"/>
                    <a:pt x="3147960" y="1571729"/>
                    <a:pt x="3146001" y="1569736"/>
                  </a:cubicBezTo>
                  <a:cubicBezTo>
                    <a:pt x="3138165" y="1561760"/>
                    <a:pt x="3129350" y="1553784"/>
                    <a:pt x="3120535" y="1545809"/>
                  </a:cubicBezTo>
                  <a:cubicBezTo>
                    <a:pt x="3117597" y="1543815"/>
                    <a:pt x="3113679" y="1543815"/>
                    <a:pt x="3110740" y="1543815"/>
                  </a:cubicBezTo>
                  <a:cubicBezTo>
                    <a:pt x="3108781" y="1545809"/>
                    <a:pt x="3107802" y="1537833"/>
                    <a:pt x="3105843" y="1537833"/>
                  </a:cubicBezTo>
                  <a:cubicBezTo>
                    <a:pt x="3092130" y="1531852"/>
                    <a:pt x="3078418" y="1527864"/>
                    <a:pt x="3064706" y="1519888"/>
                  </a:cubicBezTo>
                  <a:cubicBezTo>
                    <a:pt x="3053931" y="1511913"/>
                    <a:pt x="3041198" y="1527864"/>
                    <a:pt x="3030425" y="1511913"/>
                  </a:cubicBezTo>
                  <a:cubicBezTo>
                    <a:pt x="3029445" y="1509919"/>
                    <a:pt x="3027486" y="1513907"/>
                    <a:pt x="3026506" y="1513907"/>
                  </a:cubicBezTo>
                  <a:cubicBezTo>
                    <a:pt x="3017691" y="1509919"/>
                    <a:pt x="3009856" y="1519888"/>
                    <a:pt x="3001041" y="1513907"/>
                  </a:cubicBezTo>
                  <a:cubicBezTo>
                    <a:pt x="2992225" y="1507925"/>
                    <a:pt x="2982431" y="1505931"/>
                    <a:pt x="2978513" y="1487986"/>
                  </a:cubicBezTo>
                  <a:cubicBezTo>
                    <a:pt x="2974595" y="1470041"/>
                    <a:pt x="2971657" y="1452096"/>
                    <a:pt x="2971657" y="1434151"/>
                  </a:cubicBezTo>
                  <a:cubicBezTo>
                    <a:pt x="2972636" y="1412218"/>
                    <a:pt x="2977533" y="1388292"/>
                    <a:pt x="2958923" y="1392280"/>
                  </a:cubicBezTo>
                  <a:cubicBezTo>
                    <a:pt x="2959903" y="1388292"/>
                    <a:pt x="2959903" y="1384304"/>
                    <a:pt x="2960882" y="1382310"/>
                  </a:cubicBezTo>
                  <a:cubicBezTo>
                    <a:pt x="2904074" y="1370347"/>
                    <a:pt x="2847265" y="1360377"/>
                    <a:pt x="2791435" y="1348414"/>
                  </a:cubicBezTo>
                  <a:cubicBezTo>
                    <a:pt x="2789477" y="1334457"/>
                    <a:pt x="2787517" y="1318506"/>
                    <a:pt x="2785559" y="1296573"/>
                  </a:cubicBezTo>
                  <a:cubicBezTo>
                    <a:pt x="2796333" y="1320500"/>
                    <a:pt x="2806127" y="1334457"/>
                    <a:pt x="2819840" y="1332463"/>
                  </a:cubicBezTo>
                  <a:cubicBezTo>
                    <a:pt x="2820819" y="1316512"/>
                    <a:pt x="2819840" y="1304549"/>
                    <a:pt x="2812004" y="1294579"/>
                  </a:cubicBezTo>
                  <a:cubicBezTo>
                    <a:pt x="2811025" y="1292585"/>
                    <a:pt x="2810045" y="1284610"/>
                    <a:pt x="2811025" y="1280622"/>
                  </a:cubicBezTo>
                  <a:cubicBezTo>
                    <a:pt x="2814943" y="1260683"/>
                    <a:pt x="2818860" y="1242738"/>
                    <a:pt x="2821799" y="1224793"/>
                  </a:cubicBezTo>
                  <a:cubicBezTo>
                    <a:pt x="2825716" y="1230775"/>
                    <a:pt x="2828655" y="1234762"/>
                    <a:pt x="2832573" y="1238750"/>
                  </a:cubicBezTo>
                  <a:lnTo>
                    <a:pt x="2834532" y="1234762"/>
                  </a:lnTo>
                  <a:lnTo>
                    <a:pt x="2822778" y="1198873"/>
                  </a:lnTo>
                  <a:cubicBezTo>
                    <a:pt x="2830614" y="1202860"/>
                    <a:pt x="2837470" y="1204854"/>
                    <a:pt x="2846285" y="1208842"/>
                  </a:cubicBezTo>
                  <a:cubicBezTo>
                    <a:pt x="2843347" y="1196879"/>
                    <a:pt x="2840408" y="1188903"/>
                    <a:pt x="2840408" y="1188903"/>
                  </a:cubicBezTo>
                  <a:cubicBezTo>
                    <a:pt x="2845306" y="1180927"/>
                    <a:pt x="2850203" y="1172952"/>
                    <a:pt x="2857060" y="1162983"/>
                  </a:cubicBezTo>
                  <a:cubicBezTo>
                    <a:pt x="2857060" y="1160989"/>
                    <a:pt x="2858039" y="1149025"/>
                    <a:pt x="2860977" y="1147031"/>
                  </a:cubicBezTo>
                  <a:cubicBezTo>
                    <a:pt x="2866854" y="1141050"/>
                    <a:pt x="2868813" y="1151019"/>
                    <a:pt x="2870772" y="1160989"/>
                  </a:cubicBezTo>
                  <a:cubicBezTo>
                    <a:pt x="2871751" y="1166970"/>
                    <a:pt x="2877628" y="1168964"/>
                    <a:pt x="2881546" y="1170958"/>
                  </a:cubicBezTo>
                  <a:cubicBezTo>
                    <a:pt x="2885464" y="1172952"/>
                    <a:pt x="2890361" y="1172952"/>
                    <a:pt x="2895258" y="1170958"/>
                  </a:cubicBezTo>
                  <a:cubicBezTo>
                    <a:pt x="2903094" y="1170958"/>
                    <a:pt x="2910930" y="1168964"/>
                    <a:pt x="2921704" y="1166970"/>
                  </a:cubicBezTo>
                  <a:cubicBezTo>
                    <a:pt x="2913868" y="1162983"/>
                    <a:pt x="2907992" y="1158995"/>
                    <a:pt x="2903094" y="1157001"/>
                  </a:cubicBezTo>
                  <a:cubicBezTo>
                    <a:pt x="2903094" y="1155007"/>
                    <a:pt x="2903094" y="1153013"/>
                    <a:pt x="2902115" y="1151019"/>
                  </a:cubicBezTo>
                  <a:cubicBezTo>
                    <a:pt x="2909950" y="1147031"/>
                    <a:pt x="2917786" y="1143044"/>
                    <a:pt x="2924642" y="1139056"/>
                  </a:cubicBezTo>
                  <a:cubicBezTo>
                    <a:pt x="2932478" y="1143044"/>
                    <a:pt x="2939334" y="1149025"/>
                    <a:pt x="2945211" y="1153013"/>
                  </a:cubicBezTo>
                  <a:cubicBezTo>
                    <a:pt x="2947170" y="1188903"/>
                    <a:pt x="2958923" y="1158995"/>
                    <a:pt x="2965780" y="1162983"/>
                  </a:cubicBezTo>
                  <a:cubicBezTo>
                    <a:pt x="2963821" y="1155007"/>
                    <a:pt x="2960882" y="1147031"/>
                    <a:pt x="2957944" y="1137062"/>
                  </a:cubicBezTo>
                  <a:cubicBezTo>
                    <a:pt x="2970677" y="1141050"/>
                    <a:pt x="2983410" y="1141050"/>
                    <a:pt x="2992225" y="1160989"/>
                  </a:cubicBezTo>
                  <a:cubicBezTo>
                    <a:pt x="2993205" y="1162983"/>
                    <a:pt x="2997122" y="1160989"/>
                    <a:pt x="2999081" y="1158995"/>
                  </a:cubicBezTo>
                  <a:cubicBezTo>
                    <a:pt x="3002020" y="1160989"/>
                    <a:pt x="3006917" y="1164976"/>
                    <a:pt x="3008876" y="1162983"/>
                  </a:cubicBezTo>
                  <a:cubicBezTo>
                    <a:pt x="3011814" y="1157001"/>
                    <a:pt x="3011814" y="1147031"/>
                    <a:pt x="3014753" y="1135068"/>
                  </a:cubicBezTo>
                  <a:cubicBezTo>
                    <a:pt x="3021609" y="1158995"/>
                    <a:pt x="3028465" y="1145038"/>
                    <a:pt x="3035322" y="1135068"/>
                  </a:cubicBezTo>
                  <a:cubicBezTo>
                    <a:pt x="3034342" y="1141050"/>
                    <a:pt x="3034342" y="1145038"/>
                    <a:pt x="3034342" y="1145038"/>
                  </a:cubicBezTo>
                  <a:cubicBezTo>
                    <a:pt x="3040219" y="1151019"/>
                    <a:pt x="3045116" y="1155007"/>
                    <a:pt x="3051972" y="1160989"/>
                  </a:cubicBezTo>
                  <a:cubicBezTo>
                    <a:pt x="3056870" y="1157001"/>
                    <a:pt x="3062747" y="1143044"/>
                    <a:pt x="3071562" y="1157001"/>
                  </a:cubicBezTo>
                  <a:cubicBezTo>
                    <a:pt x="3072541" y="1158995"/>
                    <a:pt x="3076459" y="1155007"/>
                    <a:pt x="3079398" y="1155007"/>
                  </a:cubicBezTo>
                  <a:cubicBezTo>
                    <a:pt x="3082336" y="1153013"/>
                    <a:pt x="3084295" y="1153013"/>
                    <a:pt x="3085274" y="1151019"/>
                  </a:cubicBezTo>
                  <a:cubicBezTo>
                    <a:pt x="3087233" y="1137062"/>
                    <a:pt x="3088213" y="1125099"/>
                    <a:pt x="3091151" y="1113135"/>
                  </a:cubicBezTo>
                  <a:cubicBezTo>
                    <a:pt x="3094089" y="1101172"/>
                    <a:pt x="3093110" y="1089209"/>
                    <a:pt x="3087233" y="1085221"/>
                  </a:cubicBezTo>
                  <a:cubicBezTo>
                    <a:pt x="3085274" y="1083227"/>
                    <a:pt x="3083315" y="1083227"/>
                    <a:pt x="3082336" y="1081233"/>
                  </a:cubicBezTo>
                  <a:cubicBezTo>
                    <a:pt x="3091151" y="1063288"/>
                    <a:pt x="3098987" y="1051325"/>
                    <a:pt x="3111720" y="1059300"/>
                  </a:cubicBezTo>
                  <a:cubicBezTo>
                    <a:pt x="3114658" y="1061294"/>
                    <a:pt x="3118576" y="1053319"/>
                    <a:pt x="3123473" y="1047337"/>
                  </a:cubicBezTo>
                  <a:cubicBezTo>
                    <a:pt x="3120535" y="1041355"/>
                    <a:pt x="3118576" y="1039362"/>
                    <a:pt x="3116617" y="1037368"/>
                  </a:cubicBezTo>
                  <a:cubicBezTo>
                    <a:pt x="3124453" y="1003472"/>
                    <a:pt x="3137186" y="1025404"/>
                    <a:pt x="3148939" y="1025404"/>
                  </a:cubicBezTo>
                  <a:cubicBezTo>
                    <a:pt x="3145021" y="1019423"/>
                    <a:pt x="3143063" y="1013441"/>
                    <a:pt x="3141104" y="1011447"/>
                  </a:cubicBezTo>
                  <a:cubicBezTo>
                    <a:pt x="3146980" y="1005465"/>
                    <a:pt x="3152857" y="1001478"/>
                    <a:pt x="3157755" y="995496"/>
                  </a:cubicBezTo>
                  <a:cubicBezTo>
                    <a:pt x="3158734" y="987520"/>
                    <a:pt x="3157755" y="979545"/>
                    <a:pt x="3158734" y="975557"/>
                  </a:cubicBezTo>
                  <a:cubicBezTo>
                    <a:pt x="3163631" y="959606"/>
                    <a:pt x="3160693" y="947643"/>
                    <a:pt x="3152857" y="939667"/>
                  </a:cubicBezTo>
                  <a:cubicBezTo>
                    <a:pt x="3149919" y="935679"/>
                    <a:pt x="3146980" y="927704"/>
                    <a:pt x="3145021" y="921722"/>
                  </a:cubicBezTo>
                  <a:cubicBezTo>
                    <a:pt x="3147960" y="921722"/>
                    <a:pt x="3151878" y="919728"/>
                    <a:pt x="3155796" y="919728"/>
                  </a:cubicBezTo>
                  <a:lnTo>
                    <a:pt x="3155796" y="895802"/>
                  </a:lnTo>
                  <a:cubicBezTo>
                    <a:pt x="3157755" y="895802"/>
                    <a:pt x="3159713" y="895802"/>
                    <a:pt x="3161672" y="897795"/>
                  </a:cubicBezTo>
                  <a:cubicBezTo>
                    <a:pt x="3162652" y="873869"/>
                    <a:pt x="3163631" y="849942"/>
                    <a:pt x="3165590" y="824022"/>
                  </a:cubicBezTo>
                  <a:cubicBezTo>
                    <a:pt x="3154816" y="812058"/>
                    <a:pt x="3160693" y="798101"/>
                    <a:pt x="3166570" y="780156"/>
                  </a:cubicBezTo>
                  <a:cubicBezTo>
                    <a:pt x="3166570" y="780156"/>
                    <a:pt x="3164611" y="778162"/>
                    <a:pt x="3162652" y="778162"/>
                  </a:cubicBezTo>
                  <a:cubicBezTo>
                    <a:pt x="3163631" y="770187"/>
                    <a:pt x="3165590" y="762211"/>
                    <a:pt x="3166570" y="754236"/>
                  </a:cubicBezTo>
                  <a:cubicBezTo>
                    <a:pt x="3168528" y="738284"/>
                    <a:pt x="3165590" y="736291"/>
                    <a:pt x="3156775" y="744266"/>
                  </a:cubicBezTo>
                  <a:cubicBezTo>
                    <a:pt x="3155796" y="740278"/>
                    <a:pt x="3154816" y="734297"/>
                    <a:pt x="3152857" y="730309"/>
                  </a:cubicBezTo>
                  <a:cubicBezTo>
                    <a:pt x="3151878" y="732303"/>
                    <a:pt x="3151878" y="734297"/>
                    <a:pt x="3150898" y="736291"/>
                  </a:cubicBezTo>
                  <a:cubicBezTo>
                    <a:pt x="3146980" y="734297"/>
                    <a:pt x="3144042" y="730309"/>
                    <a:pt x="3140124" y="728315"/>
                  </a:cubicBezTo>
                  <a:cubicBezTo>
                    <a:pt x="3120535" y="712364"/>
                    <a:pt x="3099966" y="716352"/>
                    <a:pt x="3080377" y="714358"/>
                  </a:cubicBezTo>
                  <a:cubicBezTo>
                    <a:pt x="3077439" y="714358"/>
                    <a:pt x="3073521" y="720340"/>
                    <a:pt x="3070582" y="720340"/>
                  </a:cubicBezTo>
                  <a:cubicBezTo>
                    <a:pt x="3058829" y="718346"/>
                    <a:pt x="3048055" y="710370"/>
                    <a:pt x="3037280" y="708376"/>
                  </a:cubicBezTo>
                  <a:cubicBezTo>
                    <a:pt x="3022589" y="706382"/>
                    <a:pt x="3007897" y="706382"/>
                    <a:pt x="2993205" y="706382"/>
                  </a:cubicBezTo>
                  <a:cubicBezTo>
                    <a:pt x="2982431" y="706382"/>
                    <a:pt x="2980472" y="694419"/>
                    <a:pt x="2981451" y="678468"/>
                  </a:cubicBezTo>
                  <a:cubicBezTo>
                    <a:pt x="2985369" y="672486"/>
                    <a:pt x="2989287" y="660523"/>
                    <a:pt x="2989287" y="658529"/>
                  </a:cubicBezTo>
                  <a:cubicBezTo>
                    <a:pt x="2976554" y="638590"/>
                    <a:pt x="2988307" y="624633"/>
                    <a:pt x="2991246" y="608682"/>
                  </a:cubicBezTo>
                  <a:cubicBezTo>
                    <a:pt x="2990267" y="568804"/>
                    <a:pt x="2989287" y="528926"/>
                    <a:pt x="2988307" y="487055"/>
                  </a:cubicBezTo>
                  <a:cubicBezTo>
                    <a:pt x="2990267" y="485061"/>
                    <a:pt x="2994184" y="483067"/>
                    <a:pt x="2997122" y="481073"/>
                  </a:cubicBezTo>
                  <a:cubicBezTo>
                    <a:pt x="2996143" y="475091"/>
                    <a:pt x="2994184" y="469110"/>
                    <a:pt x="2994184" y="463128"/>
                  </a:cubicBezTo>
                  <a:cubicBezTo>
                    <a:pt x="2997122" y="439201"/>
                    <a:pt x="2998102" y="415275"/>
                    <a:pt x="2985369" y="397330"/>
                  </a:cubicBezTo>
                  <a:cubicBezTo>
                    <a:pt x="2991246" y="389354"/>
                    <a:pt x="2996143" y="383373"/>
                    <a:pt x="3002020" y="375397"/>
                  </a:cubicBezTo>
                  <a:cubicBezTo>
                    <a:pt x="3001041" y="373403"/>
                    <a:pt x="3000061" y="369415"/>
                    <a:pt x="3000061" y="367421"/>
                  </a:cubicBezTo>
                  <a:cubicBezTo>
                    <a:pt x="3000061" y="365428"/>
                    <a:pt x="2999081" y="365428"/>
                    <a:pt x="2998102" y="365428"/>
                  </a:cubicBezTo>
                  <a:cubicBezTo>
                    <a:pt x="2988307" y="365428"/>
                    <a:pt x="2984390" y="361440"/>
                    <a:pt x="2983410" y="341501"/>
                  </a:cubicBezTo>
                  <a:cubicBezTo>
                    <a:pt x="2983410" y="337513"/>
                    <a:pt x="2983410" y="331531"/>
                    <a:pt x="2985369" y="327544"/>
                  </a:cubicBezTo>
                  <a:cubicBezTo>
                    <a:pt x="2989287" y="321562"/>
                    <a:pt x="2993205" y="315580"/>
                    <a:pt x="2998102" y="311593"/>
                  </a:cubicBezTo>
                  <a:cubicBezTo>
                    <a:pt x="3000061" y="309599"/>
                    <a:pt x="3003979" y="311593"/>
                    <a:pt x="3005938" y="313586"/>
                  </a:cubicBezTo>
                  <a:cubicBezTo>
                    <a:pt x="3016712" y="325550"/>
                    <a:pt x="3017691" y="325550"/>
                    <a:pt x="3019650" y="299629"/>
                  </a:cubicBezTo>
                  <a:cubicBezTo>
                    <a:pt x="3021609" y="301623"/>
                    <a:pt x="3023568" y="303617"/>
                    <a:pt x="3026506" y="305611"/>
                  </a:cubicBezTo>
                  <a:cubicBezTo>
                    <a:pt x="3025527" y="297635"/>
                    <a:pt x="3025527" y="291654"/>
                    <a:pt x="3023568" y="285672"/>
                  </a:cubicBezTo>
                  <a:cubicBezTo>
                    <a:pt x="3023568" y="283678"/>
                    <a:pt x="3021609" y="281684"/>
                    <a:pt x="3019650" y="279690"/>
                  </a:cubicBezTo>
                  <a:cubicBezTo>
                    <a:pt x="3021609" y="277697"/>
                    <a:pt x="3023568" y="273709"/>
                    <a:pt x="3025527" y="275703"/>
                  </a:cubicBezTo>
                  <a:cubicBezTo>
                    <a:pt x="3035322" y="281684"/>
                    <a:pt x="3041198" y="267727"/>
                    <a:pt x="3048055" y="259752"/>
                  </a:cubicBezTo>
                  <a:cubicBezTo>
                    <a:pt x="3042178" y="243800"/>
                    <a:pt x="3036301" y="229843"/>
                    <a:pt x="3031404" y="213892"/>
                  </a:cubicBezTo>
                  <a:cubicBezTo>
                    <a:pt x="3039239" y="205917"/>
                    <a:pt x="3045116" y="201929"/>
                    <a:pt x="3050993" y="195947"/>
                  </a:cubicBezTo>
                  <a:cubicBezTo>
                    <a:pt x="3038260" y="152082"/>
                    <a:pt x="3038260" y="152082"/>
                    <a:pt x="3047075" y="134137"/>
                  </a:cubicBezTo>
                  <a:cubicBezTo>
                    <a:pt x="3047075" y="132143"/>
                    <a:pt x="3046096" y="130149"/>
                    <a:pt x="3046096" y="128155"/>
                  </a:cubicBezTo>
                  <a:cubicBezTo>
                    <a:pt x="3043157" y="130149"/>
                    <a:pt x="3039239" y="132143"/>
                    <a:pt x="3036301" y="136131"/>
                  </a:cubicBezTo>
                  <a:lnTo>
                    <a:pt x="3035322" y="134137"/>
                  </a:lnTo>
                  <a:cubicBezTo>
                    <a:pt x="3039239" y="126161"/>
                    <a:pt x="3043157" y="120179"/>
                    <a:pt x="3047075" y="112204"/>
                  </a:cubicBezTo>
                  <a:cubicBezTo>
                    <a:pt x="3047075" y="106222"/>
                    <a:pt x="3049034" y="92265"/>
                    <a:pt x="3047075" y="88277"/>
                  </a:cubicBezTo>
                  <a:cubicBezTo>
                    <a:pt x="3039239" y="74320"/>
                    <a:pt x="3048055" y="60363"/>
                    <a:pt x="3046096" y="46406"/>
                  </a:cubicBezTo>
                  <a:cubicBezTo>
                    <a:pt x="3045116" y="42418"/>
                    <a:pt x="3046096" y="32448"/>
                    <a:pt x="3045116" y="32448"/>
                  </a:cubicBezTo>
                  <a:cubicBezTo>
                    <a:pt x="3039239" y="26467"/>
                    <a:pt x="3032383" y="16497"/>
                    <a:pt x="3025527" y="16497"/>
                  </a:cubicBezTo>
                  <a:cubicBezTo>
                    <a:pt x="3009856" y="14503"/>
                    <a:pt x="2994184" y="18491"/>
                    <a:pt x="2978513" y="18491"/>
                  </a:cubicBezTo>
                  <a:lnTo>
                    <a:pt x="2928560" y="18491"/>
                  </a:lnTo>
                  <a:cubicBezTo>
                    <a:pt x="2916807" y="18491"/>
                    <a:pt x="2907012" y="12510"/>
                    <a:pt x="2895258" y="6528"/>
                  </a:cubicBezTo>
                  <a:cubicBezTo>
                    <a:pt x="2881546" y="0"/>
                    <a:pt x="2866854" y="4534"/>
                    <a:pt x="2852162" y="6528"/>
                  </a:cubicBezTo>
                  <a:cubicBezTo>
                    <a:pt x="2820819" y="8522"/>
                    <a:pt x="2789477" y="8522"/>
                    <a:pt x="2758134" y="10516"/>
                  </a:cubicBezTo>
                  <a:cubicBezTo>
                    <a:pt x="2743442" y="10516"/>
                    <a:pt x="2727770" y="14503"/>
                    <a:pt x="2713078" y="16497"/>
                  </a:cubicBezTo>
                  <a:cubicBezTo>
                    <a:pt x="2694469" y="18491"/>
                    <a:pt x="2675859" y="16497"/>
                    <a:pt x="2657249" y="18491"/>
                  </a:cubicBezTo>
                  <a:cubicBezTo>
                    <a:pt x="2637660" y="20485"/>
                    <a:pt x="2618071" y="24473"/>
                    <a:pt x="2598481" y="26467"/>
                  </a:cubicBezTo>
                  <a:cubicBezTo>
                    <a:pt x="2574974" y="28461"/>
                    <a:pt x="2551467" y="28461"/>
                    <a:pt x="2527960" y="30454"/>
                  </a:cubicBezTo>
                  <a:lnTo>
                    <a:pt x="2454500" y="36436"/>
                  </a:lnTo>
                  <a:cubicBezTo>
                    <a:pt x="2431973" y="38430"/>
                    <a:pt x="2410424" y="38430"/>
                    <a:pt x="2387897" y="38430"/>
                  </a:cubicBezTo>
                  <a:cubicBezTo>
                    <a:pt x="2371246" y="38430"/>
                    <a:pt x="2353616" y="40424"/>
                    <a:pt x="2336965" y="42418"/>
                  </a:cubicBezTo>
                  <a:lnTo>
                    <a:pt x="2287012" y="48399"/>
                  </a:lnTo>
                  <a:cubicBezTo>
                    <a:pt x="2275259" y="50393"/>
                    <a:pt x="2263505" y="50393"/>
                    <a:pt x="2250772" y="52387"/>
                  </a:cubicBezTo>
                  <a:cubicBezTo>
                    <a:pt x="2231183" y="54381"/>
                    <a:pt x="2211594" y="54381"/>
                    <a:pt x="2192004" y="56375"/>
                  </a:cubicBezTo>
                  <a:cubicBezTo>
                    <a:pt x="2169477" y="58369"/>
                    <a:pt x="2147929" y="62357"/>
                    <a:pt x="2126380" y="64351"/>
                  </a:cubicBezTo>
                  <a:cubicBezTo>
                    <a:pt x="2103853" y="68338"/>
                    <a:pt x="2082304" y="72326"/>
                    <a:pt x="2059777" y="76314"/>
                  </a:cubicBezTo>
                  <a:cubicBezTo>
                    <a:pt x="2050962" y="78308"/>
                    <a:pt x="2042146" y="78308"/>
                    <a:pt x="2032352" y="80302"/>
                  </a:cubicBezTo>
                  <a:lnTo>
                    <a:pt x="2003947" y="80302"/>
                  </a:lnTo>
                  <a:cubicBezTo>
                    <a:pt x="1971625" y="84289"/>
                    <a:pt x="1940282" y="90271"/>
                    <a:pt x="1907960" y="94259"/>
                  </a:cubicBezTo>
                  <a:cubicBezTo>
                    <a:pt x="1888371" y="96253"/>
                    <a:pt x="1867802" y="98247"/>
                    <a:pt x="1848213" y="102234"/>
                  </a:cubicBezTo>
                  <a:cubicBezTo>
                    <a:pt x="1836459" y="104228"/>
                    <a:pt x="1823726" y="108216"/>
                    <a:pt x="1811973" y="110210"/>
                  </a:cubicBezTo>
                  <a:lnTo>
                    <a:pt x="1732636" y="122173"/>
                  </a:lnTo>
                  <a:cubicBezTo>
                    <a:pt x="1715985" y="124167"/>
                    <a:pt x="1700314" y="132143"/>
                    <a:pt x="1684643" y="134137"/>
                  </a:cubicBezTo>
                  <a:cubicBezTo>
                    <a:pt x="1660156" y="138124"/>
                    <a:pt x="1634690" y="140118"/>
                    <a:pt x="1610203" y="144106"/>
                  </a:cubicBezTo>
                  <a:cubicBezTo>
                    <a:pt x="1604327" y="144106"/>
                    <a:pt x="1597470" y="146100"/>
                    <a:pt x="1591594" y="146100"/>
                  </a:cubicBezTo>
                  <a:cubicBezTo>
                    <a:pt x="1570046" y="150088"/>
                    <a:pt x="1549477" y="154076"/>
                    <a:pt x="1527929" y="158063"/>
                  </a:cubicBezTo>
                  <a:cubicBezTo>
                    <a:pt x="1516175" y="160057"/>
                    <a:pt x="1503442" y="164045"/>
                    <a:pt x="1491689" y="166039"/>
                  </a:cubicBezTo>
                  <a:cubicBezTo>
                    <a:pt x="1476997" y="168033"/>
                    <a:pt x="1462305" y="170027"/>
                    <a:pt x="1448592" y="172020"/>
                  </a:cubicBezTo>
                  <a:cubicBezTo>
                    <a:pt x="1421167" y="178002"/>
                    <a:pt x="1392763" y="183984"/>
                    <a:pt x="1365338" y="189965"/>
                  </a:cubicBezTo>
                  <a:cubicBezTo>
                    <a:pt x="1360441" y="191959"/>
                    <a:pt x="1356523" y="197941"/>
                    <a:pt x="1351625" y="197941"/>
                  </a:cubicBezTo>
                  <a:cubicBezTo>
                    <a:pt x="1329098" y="201929"/>
                    <a:pt x="1306570" y="201929"/>
                    <a:pt x="1285022" y="207910"/>
                  </a:cubicBezTo>
                  <a:cubicBezTo>
                    <a:pt x="1273268" y="211898"/>
                    <a:pt x="1260535" y="201929"/>
                    <a:pt x="1249761" y="221868"/>
                  </a:cubicBezTo>
                  <a:cubicBezTo>
                    <a:pt x="1245843" y="227849"/>
                    <a:pt x="1235069" y="217880"/>
                    <a:pt x="1228213" y="219874"/>
                  </a:cubicBezTo>
                  <a:cubicBezTo>
                    <a:pt x="1200788" y="225855"/>
                    <a:pt x="1173363" y="233831"/>
                    <a:pt x="1146918" y="239813"/>
                  </a:cubicBezTo>
                  <a:cubicBezTo>
                    <a:pt x="1125369" y="245794"/>
                    <a:pt x="1104801" y="249782"/>
                    <a:pt x="1083253" y="255764"/>
                  </a:cubicBezTo>
                  <a:cubicBezTo>
                    <a:pt x="1075417" y="257758"/>
                    <a:pt x="1067581" y="263739"/>
                    <a:pt x="1060725" y="265733"/>
                  </a:cubicBezTo>
                  <a:cubicBezTo>
                    <a:pt x="1041136" y="269721"/>
                    <a:pt x="1021546" y="273709"/>
                    <a:pt x="1002937" y="277697"/>
                  </a:cubicBezTo>
                  <a:cubicBezTo>
                    <a:pt x="1002937" y="285672"/>
                    <a:pt x="1002937" y="289660"/>
                    <a:pt x="1001957" y="293648"/>
                  </a:cubicBezTo>
                  <a:cubicBezTo>
                    <a:pt x="999998" y="289660"/>
                    <a:pt x="998039" y="283678"/>
                    <a:pt x="996080" y="275703"/>
                  </a:cubicBezTo>
                  <a:cubicBezTo>
                    <a:pt x="992163" y="297635"/>
                    <a:pt x="984327" y="283678"/>
                    <a:pt x="978450" y="285672"/>
                  </a:cubicBezTo>
                  <a:cubicBezTo>
                    <a:pt x="967676" y="289660"/>
                    <a:pt x="955922" y="295642"/>
                    <a:pt x="945148" y="297635"/>
                  </a:cubicBezTo>
                  <a:cubicBezTo>
                    <a:pt x="925559" y="303617"/>
                    <a:pt x="905970" y="307605"/>
                    <a:pt x="886381" y="311593"/>
                  </a:cubicBezTo>
                  <a:cubicBezTo>
                    <a:pt x="869730" y="315580"/>
                    <a:pt x="853079" y="323556"/>
                    <a:pt x="836428" y="329538"/>
                  </a:cubicBezTo>
                  <a:cubicBezTo>
                    <a:pt x="808024" y="339507"/>
                    <a:pt x="778640" y="345489"/>
                    <a:pt x="750235" y="355458"/>
                  </a:cubicBezTo>
                  <a:cubicBezTo>
                    <a:pt x="730646" y="361440"/>
                    <a:pt x="711057" y="371409"/>
                    <a:pt x="690488" y="377391"/>
                  </a:cubicBezTo>
                  <a:cubicBezTo>
                    <a:pt x="669919" y="385366"/>
                    <a:pt x="648371" y="391348"/>
                    <a:pt x="627802" y="399324"/>
                  </a:cubicBezTo>
                  <a:cubicBezTo>
                    <a:pt x="613111" y="405305"/>
                    <a:pt x="598419" y="413281"/>
                    <a:pt x="583727" y="419263"/>
                  </a:cubicBezTo>
                  <a:cubicBezTo>
                    <a:pt x="554343" y="429232"/>
                    <a:pt x="523979" y="439201"/>
                    <a:pt x="494596" y="449171"/>
                  </a:cubicBezTo>
                  <a:cubicBezTo>
                    <a:pt x="483821" y="453159"/>
                    <a:pt x="474027" y="461134"/>
                    <a:pt x="463253" y="465122"/>
                  </a:cubicBezTo>
                  <a:cubicBezTo>
                    <a:pt x="444643" y="473097"/>
                    <a:pt x="426033" y="477085"/>
                    <a:pt x="407423" y="485061"/>
                  </a:cubicBezTo>
                  <a:cubicBezTo>
                    <a:pt x="393711" y="491042"/>
                    <a:pt x="380978" y="501012"/>
                    <a:pt x="368245" y="505000"/>
                  </a:cubicBezTo>
                  <a:cubicBezTo>
                    <a:pt x="340820" y="516963"/>
                    <a:pt x="313395" y="524939"/>
                    <a:pt x="285970" y="534908"/>
                  </a:cubicBezTo>
                  <a:cubicBezTo>
                    <a:pt x="274216" y="538896"/>
                    <a:pt x="262463" y="546871"/>
                    <a:pt x="250709" y="552853"/>
                  </a:cubicBezTo>
                  <a:cubicBezTo>
                    <a:pt x="232100" y="562822"/>
                    <a:pt x="212510" y="570798"/>
                    <a:pt x="193901" y="580767"/>
                  </a:cubicBezTo>
                  <a:cubicBezTo>
                    <a:pt x="189003" y="582761"/>
                    <a:pt x="184106" y="588743"/>
                    <a:pt x="178229" y="590737"/>
                  </a:cubicBezTo>
                  <a:cubicBezTo>
                    <a:pt x="172352" y="592731"/>
                    <a:pt x="166476" y="592731"/>
                    <a:pt x="160599" y="594725"/>
                  </a:cubicBezTo>
                  <a:cubicBezTo>
                    <a:pt x="148845" y="600706"/>
                    <a:pt x="137092" y="606688"/>
                    <a:pt x="126318" y="612670"/>
                  </a:cubicBezTo>
                  <a:cubicBezTo>
                    <a:pt x="102810" y="624633"/>
                    <a:pt x="91057" y="628621"/>
                    <a:pt x="80283" y="640584"/>
                  </a:cubicBezTo>
                  <a:cubicBezTo>
                    <a:pt x="70488" y="650553"/>
                    <a:pt x="56776" y="648560"/>
                    <a:pt x="52858" y="680462"/>
                  </a:cubicBezTo>
                  <a:cubicBezTo>
                    <a:pt x="50899" y="690431"/>
                    <a:pt x="46002" y="696413"/>
                    <a:pt x="54817" y="700401"/>
                  </a:cubicBezTo>
                  <a:cubicBezTo>
                    <a:pt x="55796" y="700401"/>
                    <a:pt x="57755" y="706382"/>
                    <a:pt x="56776" y="708376"/>
                  </a:cubicBezTo>
                  <a:cubicBezTo>
                    <a:pt x="54817" y="720340"/>
                    <a:pt x="52858" y="732303"/>
                    <a:pt x="50899" y="748254"/>
                  </a:cubicBezTo>
                  <a:cubicBezTo>
                    <a:pt x="50899" y="748254"/>
                    <a:pt x="52858" y="750248"/>
                    <a:pt x="54817" y="754236"/>
                  </a:cubicBezTo>
                  <a:cubicBezTo>
                    <a:pt x="48940" y="766199"/>
                    <a:pt x="48940" y="810064"/>
                    <a:pt x="52858" y="824022"/>
                  </a:cubicBezTo>
                  <a:cubicBezTo>
                    <a:pt x="54817" y="831997"/>
                    <a:pt x="55796" y="841967"/>
                    <a:pt x="56776" y="851936"/>
                  </a:cubicBezTo>
                  <a:cubicBezTo>
                    <a:pt x="45022" y="857918"/>
                    <a:pt x="58735" y="871875"/>
                    <a:pt x="54817" y="879851"/>
                  </a:cubicBezTo>
                  <a:cubicBezTo>
                    <a:pt x="56776" y="879851"/>
                    <a:pt x="58735" y="879851"/>
                    <a:pt x="61673" y="881844"/>
                  </a:cubicBezTo>
                  <a:cubicBezTo>
                    <a:pt x="59714" y="887826"/>
                    <a:pt x="57755" y="891814"/>
                    <a:pt x="56776" y="893808"/>
                  </a:cubicBezTo>
                  <a:cubicBezTo>
                    <a:pt x="58735" y="897796"/>
                    <a:pt x="61673" y="899789"/>
                    <a:pt x="63632" y="903777"/>
                  </a:cubicBezTo>
                  <a:cubicBezTo>
                    <a:pt x="52858" y="933685"/>
                    <a:pt x="52858" y="947643"/>
                    <a:pt x="65591" y="973563"/>
                  </a:cubicBezTo>
                  <a:cubicBezTo>
                    <a:pt x="66570" y="975557"/>
                    <a:pt x="68529" y="979545"/>
                    <a:pt x="68529" y="981539"/>
                  </a:cubicBezTo>
                  <a:cubicBezTo>
                    <a:pt x="65591" y="1003472"/>
                    <a:pt x="66570" y="1023410"/>
                    <a:pt x="73427" y="1041355"/>
                  </a:cubicBezTo>
                  <a:cubicBezTo>
                    <a:pt x="73427" y="1041355"/>
                    <a:pt x="72447" y="1047337"/>
                    <a:pt x="70488" y="1051325"/>
                  </a:cubicBezTo>
                  <a:cubicBezTo>
                    <a:pt x="73427" y="1049331"/>
                    <a:pt x="75386" y="1047337"/>
                    <a:pt x="77344" y="1047337"/>
                  </a:cubicBezTo>
                  <a:lnTo>
                    <a:pt x="74406" y="1083227"/>
                  </a:lnTo>
                  <a:lnTo>
                    <a:pt x="85180" y="1083227"/>
                  </a:lnTo>
                  <a:cubicBezTo>
                    <a:pt x="88119" y="1091203"/>
                    <a:pt x="91057" y="1097184"/>
                    <a:pt x="91057" y="1099178"/>
                  </a:cubicBezTo>
                  <a:cubicBezTo>
                    <a:pt x="93995" y="1093196"/>
                    <a:pt x="95954" y="1091203"/>
                    <a:pt x="96934" y="1089209"/>
                  </a:cubicBezTo>
                  <a:cubicBezTo>
                    <a:pt x="101831" y="1105160"/>
                    <a:pt x="105749" y="1117123"/>
                    <a:pt x="108687" y="1129086"/>
                  </a:cubicBezTo>
                  <a:cubicBezTo>
                    <a:pt x="107708" y="1143044"/>
                    <a:pt x="105749" y="1155007"/>
                    <a:pt x="104769" y="1162983"/>
                  </a:cubicBezTo>
                  <a:cubicBezTo>
                    <a:pt x="99872" y="1162983"/>
                    <a:pt x="94975" y="1160989"/>
                    <a:pt x="92036" y="1164976"/>
                  </a:cubicBezTo>
                  <a:cubicBezTo>
                    <a:pt x="89098" y="1168964"/>
                    <a:pt x="89098" y="1178934"/>
                    <a:pt x="87139" y="1184915"/>
                  </a:cubicBezTo>
                  <a:cubicBezTo>
                    <a:pt x="87139" y="1186909"/>
                    <a:pt x="93995" y="1212830"/>
                    <a:pt x="93016" y="1214824"/>
                  </a:cubicBezTo>
                  <a:cubicBezTo>
                    <a:pt x="92036" y="1228781"/>
                    <a:pt x="90077" y="1242738"/>
                    <a:pt x="89098" y="1258689"/>
                  </a:cubicBezTo>
                  <a:cubicBezTo>
                    <a:pt x="93016" y="1264671"/>
                    <a:pt x="97913" y="1272646"/>
                    <a:pt x="101831" y="1278628"/>
                  </a:cubicBezTo>
                  <a:cubicBezTo>
                    <a:pt x="94975" y="1286603"/>
                    <a:pt x="90077" y="1294579"/>
                    <a:pt x="85180" y="1300561"/>
                  </a:cubicBezTo>
                  <a:cubicBezTo>
                    <a:pt x="87139" y="1302555"/>
                    <a:pt x="88119" y="1304549"/>
                    <a:pt x="90077" y="1306542"/>
                  </a:cubicBezTo>
                  <a:cubicBezTo>
                    <a:pt x="91057" y="1314518"/>
                    <a:pt x="93016" y="1322494"/>
                    <a:pt x="93016" y="1330469"/>
                  </a:cubicBezTo>
                  <a:cubicBezTo>
                    <a:pt x="93016" y="1338445"/>
                    <a:pt x="90077" y="1352402"/>
                    <a:pt x="92036" y="1354396"/>
                  </a:cubicBezTo>
                  <a:cubicBezTo>
                    <a:pt x="100852" y="1364365"/>
                    <a:pt x="95954" y="1394273"/>
                    <a:pt x="107708" y="1398261"/>
                  </a:cubicBezTo>
                  <a:cubicBezTo>
                    <a:pt x="108687" y="1398261"/>
                    <a:pt x="108687" y="1402249"/>
                    <a:pt x="110646" y="1406237"/>
                  </a:cubicBezTo>
                  <a:cubicBezTo>
                    <a:pt x="107708" y="1406237"/>
                    <a:pt x="105749" y="1406237"/>
                    <a:pt x="101831" y="1408231"/>
                  </a:cubicBezTo>
                  <a:cubicBezTo>
                    <a:pt x="112605" y="1424182"/>
                    <a:pt x="109667" y="1438139"/>
                    <a:pt x="105749" y="1450102"/>
                  </a:cubicBezTo>
                  <a:cubicBezTo>
                    <a:pt x="101831" y="1452096"/>
                    <a:pt x="98893" y="1454090"/>
                    <a:pt x="95954" y="1456084"/>
                  </a:cubicBezTo>
                  <a:cubicBezTo>
                    <a:pt x="96934" y="1460072"/>
                    <a:pt x="96934" y="1462066"/>
                    <a:pt x="97913" y="1466053"/>
                  </a:cubicBezTo>
                  <a:cubicBezTo>
                    <a:pt x="98893" y="1468047"/>
                    <a:pt x="103790" y="1493968"/>
                    <a:pt x="103790" y="1497956"/>
                  </a:cubicBezTo>
                  <a:cubicBezTo>
                    <a:pt x="101831" y="1507925"/>
                    <a:pt x="100852" y="1517894"/>
                    <a:pt x="99872" y="1527864"/>
                  </a:cubicBezTo>
                  <a:cubicBezTo>
                    <a:pt x="105749" y="1527864"/>
                    <a:pt x="110646" y="1529858"/>
                    <a:pt x="112605" y="1529858"/>
                  </a:cubicBezTo>
                  <a:cubicBezTo>
                    <a:pt x="110646" y="1531852"/>
                    <a:pt x="107708" y="1535839"/>
                    <a:pt x="105749" y="1537833"/>
                  </a:cubicBezTo>
                  <a:cubicBezTo>
                    <a:pt x="106728" y="1541821"/>
                    <a:pt x="107708" y="1545809"/>
                    <a:pt x="109667" y="1547803"/>
                  </a:cubicBezTo>
                  <a:cubicBezTo>
                    <a:pt x="117502" y="1545809"/>
                    <a:pt x="125338" y="1543815"/>
                    <a:pt x="134153" y="1541821"/>
                  </a:cubicBezTo>
                  <a:cubicBezTo>
                    <a:pt x="133174" y="1551791"/>
                    <a:pt x="132194" y="1559766"/>
                    <a:pt x="130235" y="1567742"/>
                  </a:cubicBezTo>
                  <a:cubicBezTo>
                    <a:pt x="135133" y="1567742"/>
                    <a:pt x="141010" y="1569736"/>
                    <a:pt x="145907" y="1569736"/>
                  </a:cubicBezTo>
                  <a:lnTo>
                    <a:pt x="145907" y="1579705"/>
                  </a:lnTo>
                  <a:cubicBezTo>
                    <a:pt x="139051" y="1581699"/>
                    <a:pt x="132194" y="1585687"/>
                    <a:pt x="126318" y="1587680"/>
                  </a:cubicBezTo>
                  <a:cubicBezTo>
                    <a:pt x="150804" y="1611607"/>
                    <a:pt x="173332" y="1589674"/>
                    <a:pt x="199777" y="1581699"/>
                  </a:cubicBezTo>
                  <a:cubicBezTo>
                    <a:pt x="204675" y="1591668"/>
                    <a:pt x="209572" y="1583693"/>
                    <a:pt x="213490" y="1567742"/>
                  </a:cubicBezTo>
                  <a:cubicBezTo>
                    <a:pt x="218387" y="1581699"/>
                    <a:pt x="222305" y="1577711"/>
                    <a:pt x="232100" y="1549797"/>
                  </a:cubicBezTo>
                  <a:cubicBezTo>
                    <a:pt x="233079" y="1549797"/>
                    <a:pt x="234059" y="1551791"/>
                    <a:pt x="235038" y="1551791"/>
                  </a:cubicBezTo>
                  <a:cubicBezTo>
                    <a:pt x="234059" y="1559766"/>
                    <a:pt x="232100" y="1565748"/>
                    <a:pt x="231120" y="1573723"/>
                  </a:cubicBezTo>
                  <a:cubicBezTo>
                    <a:pt x="236997" y="1569736"/>
                    <a:pt x="241894" y="1567742"/>
                    <a:pt x="247771" y="1563754"/>
                  </a:cubicBezTo>
                  <a:lnTo>
                    <a:pt x="268340" y="1557772"/>
                  </a:lnTo>
                  <a:cubicBezTo>
                    <a:pt x="279114" y="1553784"/>
                    <a:pt x="289888" y="1551791"/>
                    <a:pt x="299682" y="1547803"/>
                  </a:cubicBezTo>
                  <a:cubicBezTo>
                    <a:pt x="303600" y="1545809"/>
                    <a:pt x="307518" y="1539827"/>
                    <a:pt x="311436" y="1537833"/>
                  </a:cubicBezTo>
                  <a:cubicBezTo>
                    <a:pt x="315354" y="1535839"/>
                    <a:pt x="321231" y="1529858"/>
                    <a:pt x="323190" y="1533846"/>
                  </a:cubicBezTo>
                  <a:cubicBezTo>
                    <a:pt x="331025" y="1547803"/>
                    <a:pt x="337882" y="1563754"/>
                    <a:pt x="345717" y="1577711"/>
                  </a:cubicBezTo>
                  <a:cubicBezTo>
                    <a:pt x="346697" y="1573723"/>
                    <a:pt x="347676" y="1567742"/>
                    <a:pt x="347676" y="1567742"/>
                  </a:cubicBezTo>
                  <a:cubicBezTo>
                    <a:pt x="354532" y="1571729"/>
                    <a:pt x="359430" y="1573723"/>
                    <a:pt x="366286" y="1577711"/>
                  </a:cubicBezTo>
                  <a:cubicBezTo>
                    <a:pt x="367265" y="1583693"/>
                    <a:pt x="369224" y="1591668"/>
                    <a:pt x="369224" y="1595656"/>
                  </a:cubicBezTo>
                  <a:cubicBezTo>
                    <a:pt x="379998" y="1597650"/>
                    <a:pt x="388814" y="1599644"/>
                    <a:pt x="396649" y="1601638"/>
                  </a:cubicBezTo>
                  <a:cubicBezTo>
                    <a:pt x="396649" y="1603632"/>
                    <a:pt x="397629" y="1605625"/>
                    <a:pt x="397629" y="1607619"/>
                  </a:cubicBezTo>
                  <a:lnTo>
                    <a:pt x="379998" y="1619583"/>
                  </a:lnTo>
                  <a:cubicBezTo>
                    <a:pt x="379019" y="1613601"/>
                    <a:pt x="378040" y="1611607"/>
                    <a:pt x="376081" y="1601638"/>
                  </a:cubicBezTo>
                  <a:cubicBezTo>
                    <a:pt x="377060" y="1623571"/>
                    <a:pt x="378040" y="1637528"/>
                    <a:pt x="378040" y="1655473"/>
                  </a:cubicBezTo>
                  <a:cubicBezTo>
                    <a:pt x="386855" y="1641516"/>
                    <a:pt x="398608" y="1657467"/>
                    <a:pt x="404485" y="1633540"/>
                  </a:cubicBezTo>
                  <a:cubicBezTo>
                    <a:pt x="404485" y="1631546"/>
                    <a:pt x="408403" y="1631546"/>
                    <a:pt x="409382" y="1633540"/>
                  </a:cubicBezTo>
                  <a:cubicBezTo>
                    <a:pt x="417218" y="1635534"/>
                    <a:pt x="425054" y="1637528"/>
                    <a:pt x="432889" y="1641516"/>
                  </a:cubicBezTo>
                  <a:cubicBezTo>
                    <a:pt x="431910" y="1637528"/>
                    <a:pt x="431910" y="1633540"/>
                    <a:pt x="430930" y="1629552"/>
                  </a:cubicBezTo>
                  <a:cubicBezTo>
                    <a:pt x="435828" y="1631546"/>
                    <a:pt x="439746" y="1633540"/>
                    <a:pt x="442684" y="1635534"/>
                  </a:cubicBezTo>
                  <a:cubicBezTo>
                    <a:pt x="442684" y="1637528"/>
                    <a:pt x="443663" y="1639522"/>
                    <a:pt x="443663" y="1641516"/>
                  </a:cubicBezTo>
                  <a:cubicBezTo>
                    <a:pt x="436807" y="1649491"/>
                    <a:pt x="429951" y="1659461"/>
                    <a:pt x="423095" y="1667436"/>
                  </a:cubicBezTo>
                  <a:cubicBezTo>
                    <a:pt x="412321" y="1681393"/>
                    <a:pt x="402526" y="1699338"/>
                    <a:pt x="391752" y="1705320"/>
                  </a:cubicBezTo>
                  <a:cubicBezTo>
                    <a:pt x="373142" y="1713295"/>
                    <a:pt x="354532" y="1727253"/>
                    <a:pt x="334943" y="1729247"/>
                  </a:cubicBezTo>
                  <a:lnTo>
                    <a:pt x="330046" y="1729247"/>
                  </a:lnTo>
                  <a:cubicBezTo>
                    <a:pt x="309477" y="1737222"/>
                    <a:pt x="289888" y="1745198"/>
                    <a:pt x="269319" y="1753173"/>
                  </a:cubicBezTo>
                  <a:cubicBezTo>
                    <a:pt x="266381" y="1755167"/>
                    <a:pt x="264422" y="1757161"/>
                    <a:pt x="261483" y="1757161"/>
                  </a:cubicBezTo>
                  <a:cubicBezTo>
                    <a:pt x="248750" y="1761149"/>
                    <a:pt x="236017" y="1763143"/>
                    <a:pt x="224264" y="1767130"/>
                  </a:cubicBezTo>
                  <a:cubicBezTo>
                    <a:pt x="211531" y="1773112"/>
                    <a:pt x="197818" y="1777100"/>
                    <a:pt x="185085" y="1787069"/>
                  </a:cubicBezTo>
                  <a:cubicBezTo>
                    <a:pt x="175291" y="1793051"/>
                    <a:pt x="162558" y="1791057"/>
                    <a:pt x="158640" y="1810996"/>
                  </a:cubicBezTo>
                  <a:cubicBezTo>
                    <a:pt x="154722" y="1810996"/>
                    <a:pt x="150804" y="1809002"/>
                    <a:pt x="148845" y="1810996"/>
                  </a:cubicBezTo>
                  <a:cubicBezTo>
                    <a:pt x="134153" y="1822959"/>
                    <a:pt x="119461" y="1834923"/>
                    <a:pt x="105749" y="1848880"/>
                  </a:cubicBezTo>
                  <a:cubicBezTo>
                    <a:pt x="100852" y="1856855"/>
                    <a:pt x="96934" y="1860843"/>
                    <a:pt x="94975" y="1868819"/>
                  </a:cubicBezTo>
                  <a:cubicBezTo>
                    <a:pt x="93995" y="1874800"/>
                    <a:pt x="96934" y="1884770"/>
                    <a:pt x="97913" y="1888758"/>
                  </a:cubicBezTo>
                  <a:cubicBezTo>
                    <a:pt x="95954" y="1890751"/>
                    <a:pt x="92036" y="1892745"/>
                    <a:pt x="92036" y="1894739"/>
                  </a:cubicBezTo>
                  <a:cubicBezTo>
                    <a:pt x="92036" y="1906702"/>
                    <a:pt x="92036" y="1918666"/>
                    <a:pt x="93995" y="1928635"/>
                  </a:cubicBezTo>
                  <a:cubicBezTo>
                    <a:pt x="96934" y="1942593"/>
                    <a:pt x="105749" y="1954556"/>
                    <a:pt x="95954" y="1972501"/>
                  </a:cubicBezTo>
                  <a:cubicBezTo>
                    <a:pt x="93995" y="1974495"/>
                    <a:pt x="95954" y="1984464"/>
                    <a:pt x="95954" y="1992440"/>
                  </a:cubicBezTo>
                  <a:cubicBezTo>
                    <a:pt x="98893" y="1990446"/>
                    <a:pt x="100852" y="1990446"/>
                    <a:pt x="103790" y="1990446"/>
                  </a:cubicBezTo>
                  <a:cubicBezTo>
                    <a:pt x="93995" y="2024342"/>
                    <a:pt x="93995" y="2036305"/>
                    <a:pt x="103790" y="2042287"/>
                  </a:cubicBezTo>
                  <a:cubicBezTo>
                    <a:pt x="103790" y="2054250"/>
                    <a:pt x="101831" y="2066213"/>
                    <a:pt x="103790" y="2074189"/>
                  </a:cubicBezTo>
                  <a:cubicBezTo>
                    <a:pt x="109667" y="2094128"/>
                    <a:pt x="117502" y="2114067"/>
                    <a:pt x="124359" y="2132012"/>
                  </a:cubicBezTo>
                  <a:cubicBezTo>
                    <a:pt x="123379" y="2134006"/>
                    <a:pt x="121420" y="2136000"/>
                    <a:pt x="120441" y="2136000"/>
                  </a:cubicBezTo>
                  <a:cubicBezTo>
                    <a:pt x="124359" y="2145969"/>
                    <a:pt x="128277" y="2155938"/>
                    <a:pt x="131215" y="2161920"/>
                  </a:cubicBezTo>
                  <a:cubicBezTo>
                    <a:pt x="127297" y="2173883"/>
                    <a:pt x="124359" y="2183853"/>
                    <a:pt x="120441" y="2193822"/>
                  </a:cubicBezTo>
                  <a:cubicBezTo>
                    <a:pt x="125338" y="2197810"/>
                    <a:pt x="128277" y="2199804"/>
                    <a:pt x="132194" y="2201798"/>
                  </a:cubicBezTo>
                  <a:cubicBezTo>
                    <a:pt x="125338" y="2205786"/>
                    <a:pt x="119461" y="2209773"/>
                    <a:pt x="110646" y="2217749"/>
                  </a:cubicBezTo>
                  <a:cubicBezTo>
                    <a:pt x="127297" y="2225724"/>
                    <a:pt x="128277" y="2249651"/>
                    <a:pt x="130235" y="2273578"/>
                  </a:cubicBezTo>
                  <a:cubicBezTo>
                    <a:pt x="130235" y="2275572"/>
                    <a:pt x="135133" y="2277565"/>
                    <a:pt x="138071" y="2279559"/>
                  </a:cubicBezTo>
                  <a:cubicBezTo>
                    <a:pt x="138071" y="2283547"/>
                    <a:pt x="136112" y="2289529"/>
                    <a:pt x="137092" y="2293517"/>
                  </a:cubicBezTo>
                  <a:cubicBezTo>
                    <a:pt x="141010" y="2303486"/>
                    <a:pt x="147866" y="2309468"/>
                    <a:pt x="148845" y="2321431"/>
                  </a:cubicBezTo>
                  <a:cubicBezTo>
                    <a:pt x="154722" y="2355327"/>
                    <a:pt x="165496" y="2349345"/>
                    <a:pt x="177250" y="2341370"/>
                  </a:cubicBezTo>
                  <a:lnTo>
                    <a:pt x="183126" y="2359315"/>
                  </a:lnTo>
                  <a:cubicBezTo>
                    <a:pt x="185085" y="2357321"/>
                    <a:pt x="187044" y="2353333"/>
                    <a:pt x="188024" y="2351339"/>
                  </a:cubicBezTo>
                  <a:cubicBezTo>
                    <a:pt x="189003" y="2363303"/>
                    <a:pt x="198798" y="2377260"/>
                    <a:pt x="201736" y="2369284"/>
                  </a:cubicBezTo>
                  <a:cubicBezTo>
                    <a:pt x="208592" y="2349345"/>
                    <a:pt x="216428" y="2361309"/>
                    <a:pt x="224264" y="2363303"/>
                  </a:cubicBezTo>
                  <a:cubicBezTo>
                    <a:pt x="228182" y="2365297"/>
                    <a:pt x="234059" y="2367290"/>
                    <a:pt x="236017" y="2363303"/>
                  </a:cubicBezTo>
                  <a:cubicBezTo>
                    <a:pt x="240915" y="2353333"/>
                    <a:pt x="255607" y="2363303"/>
                    <a:pt x="251689" y="2335388"/>
                  </a:cubicBezTo>
                  <a:cubicBezTo>
                    <a:pt x="250709" y="2329407"/>
                    <a:pt x="246792" y="2323425"/>
                    <a:pt x="242874" y="2317443"/>
                  </a:cubicBezTo>
                  <a:lnTo>
                    <a:pt x="271278" y="2317443"/>
                  </a:lnTo>
                  <a:cubicBezTo>
                    <a:pt x="272258" y="2323425"/>
                    <a:pt x="272258" y="2331401"/>
                    <a:pt x="273237" y="2337382"/>
                  </a:cubicBezTo>
                  <a:cubicBezTo>
                    <a:pt x="268340" y="2339376"/>
                    <a:pt x="263442" y="2341370"/>
                    <a:pt x="258545" y="2345358"/>
                  </a:cubicBezTo>
                  <a:cubicBezTo>
                    <a:pt x="258545" y="2347352"/>
                    <a:pt x="259525" y="2349345"/>
                    <a:pt x="259525" y="2353333"/>
                  </a:cubicBezTo>
                  <a:cubicBezTo>
                    <a:pt x="261483" y="2353333"/>
                    <a:pt x="264422" y="2351339"/>
                    <a:pt x="266381" y="2351339"/>
                  </a:cubicBezTo>
                  <a:cubicBezTo>
                    <a:pt x="274216" y="2357321"/>
                    <a:pt x="284991" y="2341370"/>
                    <a:pt x="291847" y="2361309"/>
                  </a:cubicBezTo>
                  <a:cubicBezTo>
                    <a:pt x="304580" y="2397199"/>
                    <a:pt x="327107" y="2407168"/>
                    <a:pt x="347676" y="2387229"/>
                  </a:cubicBezTo>
                  <a:cubicBezTo>
                    <a:pt x="349635" y="2385235"/>
                    <a:pt x="353553" y="2391217"/>
                    <a:pt x="356491" y="2393211"/>
                  </a:cubicBezTo>
                  <a:cubicBezTo>
                    <a:pt x="357471" y="2393211"/>
                    <a:pt x="357471" y="2393211"/>
                    <a:pt x="358450" y="2395205"/>
                  </a:cubicBezTo>
                  <a:cubicBezTo>
                    <a:pt x="359430" y="2391217"/>
                    <a:pt x="359430" y="2387229"/>
                    <a:pt x="359430" y="2389223"/>
                  </a:cubicBezTo>
                  <a:cubicBezTo>
                    <a:pt x="366286" y="2389223"/>
                    <a:pt x="373142" y="2393211"/>
                    <a:pt x="379998" y="2391217"/>
                  </a:cubicBezTo>
                  <a:cubicBezTo>
                    <a:pt x="390773" y="2389223"/>
                    <a:pt x="401547" y="2381248"/>
                    <a:pt x="412321" y="2379254"/>
                  </a:cubicBezTo>
                  <a:cubicBezTo>
                    <a:pt x="428972" y="2375266"/>
                    <a:pt x="445622" y="2375266"/>
                    <a:pt x="462273" y="2367290"/>
                  </a:cubicBezTo>
                  <a:cubicBezTo>
                    <a:pt x="469130" y="2363303"/>
                    <a:pt x="474027" y="2365297"/>
                    <a:pt x="478924" y="2369284"/>
                  </a:cubicBezTo>
                  <a:cubicBezTo>
                    <a:pt x="448561" y="2395205"/>
                    <a:pt x="418197" y="2421125"/>
                    <a:pt x="387834" y="2445052"/>
                  </a:cubicBezTo>
                  <a:cubicBezTo>
                    <a:pt x="387834" y="2447046"/>
                    <a:pt x="388814" y="2449040"/>
                    <a:pt x="388814" y="2451034"/>
                  </a:cubicBezTo>
                  <a:cubicBezTo>
                    <a:pt x="390773" y="2451034"/>
                    <a:pt x="392731" y="2453028"/>
                    <a:pt x="396649" y="2455022"/>
                  </a:cubicBezTo>
                  <a:cubicBezTo>
                    <a:pt x="389793" y="2461003"/>
                    <a:pt x="386855" y="2462997"/>
                    <a:pt x="381957" y="2466985"/>
                  </a:cubicBezTo>
                  <a:cubicBezTo>
                    <a:pt x="390773" y="2478948"/>
                    <a:pt x="379019" y="2492905"/>
                    <a:pt x="383916" y="2508856"/>
                  </a:cubicBezTo>
                  <a:cubicBezTo>
                    <a:pt x="387834" y="2524808"/>
                    <a:pt x="384896" y="2548734"/>
                    <a:pt x="402526" y="2542752"/>
                  </a:cubicBezTo>
                  <a:cubicBezTo>
                    <a:pt x="384896" y="2560697"/>
                    <a:pt x="383916" y="2586618"/>
                    <a:pt x="395670" y="2614532"/>
                  </a:cubicBezTo>
                  <a:cubicBezTo>
                    <a:pt x="397629" y="2618520"/>
                    <a:pt x="398608" y="2626496"/>
                    <a:pt x="397629" y="2630483"/>
                  </a:cubicBezTo>
                  <a:cubicBezTo>
                    <a:pt x="395670" y="2644441"/>
                    <a:pt x="392731" y="2656404"/>
                    <a:pt x="390773" y="2666374"/>
                  </a:cubicBezTo>
                  <a:cubicBezTo>
                    <a:pt x="383916" y="2666374"/>
                    <a:pt x="379998" y="2664380"/>
                    <a:pt x="376081" y="2664380"/>
                  </a:cubicBezTo>
                  <a:cubicBezTo>
                    <a:pt x="366286" y="2666374"/>
                    <a:pt x="356491" y="2670361"/>
                    <a:pt x="346697" y="2674349"/>
                  </a:cubicBezTo>
                  <a:cubicBezTo>
                    <a:pt x="315354" y="2686312"/>
                    <a:pt x="283032" y="2698276"/>
                    <a:pt x="251689" y="2710239"/>
                  </a:cubicBezTo>
                  <a:cubicBezTo>
                    <a:pt x="225243" y="2720208"/>
                    <a:pt x="199777" y="2740147"/>
                    <a:pt x="173332" y="2744135"/>
                  </a:cubicBezTo>
                  <a:cubicBezTo>
                    <a:pt x="154722" y="2746129"/>
                    <a:pt x="138071" y="2766068"/>
                    <a:pt x="120441" y="2768062"/>
                  </a:cubicBezTo>
                  <a:cubicBezTo>
                    <a:pt x="108687" y="2770056"/>
                    <a:pt x="96934" y="2780025"/>
                    <a:pt x="86160" y="2789994"/>
                  </a:cubicBezTo>
                  <a:cubicBezTo>
                    <a:pt x="80283" y="2793982"/>
                    <a:pt x="75386" y="2803952"/>
                    <a:pt x="70488" y="2809933"/>
                  </a:cubicBezTo>
                  <a:cubicBezTo>
                    <a:pt x="69509" y="2809933"/>
                    <a:pt x="66570" y="2807939"/>
                    <a:pt x="65591" y="2809933"/>
                  </a:cubicBezTo>
                  <a:cubicBezTo>
                    <a:pt x="57755" y="2817909"/>
                    <a:pt x="50899" y="2825885"/>
                    <a:pt x="43063" y="2831866"/>
                  </a:cubicBezTo>
                  <a:cubicBezTo>
                    <a:pt x="37187" y="2837848"/>
                    <a:pt x="32289" y="2843829"/>
                    <a:pt x="26412" y="2849811"/>
                  </a:cubicBezTo>
                  <a:cubicBezTo>
                    <a:pt x="26412" y="2851805"/>
                    <a:pt x="27392" y="2853799"/>
                    <a:pt x="27392" y="2855793"/>
                  </a:cubicBezTo>
                  <a:cubicBezTo>
                    <a:pt x="25433" y="2855793"/>
                    <a:pt x="22495" y="2853799"/>
                    <a:pt x="19556" y="2851805"/>
                  </a:cubicBezTo>
                  <a:cubicBezTo>
                    <a:pt x="20536" y="2863768"/>
                    <a:pt x="21515" y="2871744"/>
                    <a:pt x="22495" y="2881713"/>
                  </a:cubicBezTo>
                  <a:cubicBezTo>
                    <a:pt x="21515" y="2881713"/>
                    <a:pt x="21515" y="2881713"/>
                    <a:pt x="20536" y="2883707"/>
                  </a:cubicBezTo>
                  <a:cubicBezTo>
                    <a:pt x="19556" y="2879719"/>
                    <a:pt x="18577" y="2875732"/>
                    <a:pt x="17597" y="2873738"/>
                  </a:cubicBezTo>
                  <a:cubicBezTo>
                    <a:pt x="7620" y="2893677"/>
                    <a:pt x="0" y="2911622"/>
                    <a:pt x="16618" y="2923585"/>
                  </a:cubicBezTo>
                  <a:cubicBezTo>
                    <a:pt x="15638" y="2933554"/>
                    <a:pt x="15638" y="2941530"/>
                    <a:pt x="15638" y="2947512"/>
                  </a:cubicBezTo>
                  <a:lnTo>
                    <a:pt x="18577" y="2989383"/>
                  </a:lnTo>
                  <a:cubicBezTo>
                    <a:pt x="19556" y="3007328"/>
                    <a:pt x="17597" y="3025273"/>
                    <a:pt x="28371" y="3031255"/>
                  </a:cubicBezTo>
                  <a:cubicBezTo>
                    <a:pt x="25433" y="3041224"/>
                    <a:pt x="25433" y="3087084"/>
                    <a:pt x="29351" y="3089078"/>
                  </a:cubicBezTo>
                  <a:cubicBezTo>
                    <a:pt x="36207" y="3095059"/>
                    <a:pt x="38166" y="3113004"/>
                    <a:pt x="44043" y="3120980"/>
                  </a:cubicBezTo>
                  <a:cubicBezTo>
                    <a:pt x="45022" y="3122974"/>
                    <a:pt x="46002" y="3126961"/>
                    <a:pt x="46002" y="3126961"/>
                  </a:cubicBezTo>
                  <a:cubicBezTo>
                    <a:pt x="38166" y="3144907"/>
                    <a:pt x="49920" y="3136931"/>
                    <a:pt x="51878" y="3144907"/>
                  </a:cubicBezTo>
                  <a:cubicBezTo>
                    <a:pt x="49920" y="3154876"/>
                    <a:pt x="46002" y="3164845"/>
                    <a:pt x="45022" y="3176809"/>
                  </a:cubicBezTo>
                  <a:cubicBezTo>
                    <a:pt x="44043" y="3188772"/>
                    <a:pt x="45022" y="3198741"/>
                    <a:pt x="53837" y="3192760"/>
                  </a:cubicBezTo>
                  <a:cubicBezTo>
                    <a:pt x="52858" y="3210705"/>
                    <a:pt x="51878" y="3226656"/>
                    <a:pt x="50899" y="3244601"/>
                  </a:cubicBezTo>
                  <a:cubicBezTo>
                    <a:pt x="51878" y="3244601"/>
                    <a:pt x="52858" y="3242607"/>
                    <a:pt x="52858" y="3242607"/>
                  </a:cubicBezTo>
                  <a:cubicBezTo>
                    <a:pt x="55796" y="3256564"/>
                    <a:pt x="57755" y="3268527"/>
                    <a:pt x="60694" y="3280491"/>
                  </a:cubicBezTo>
                  <a:cubicBezTo>
                    <a:pt x="65591" y="3280491"/>
                    <a:pt x="70488" y="3282485"/>
                    <a:pt x="76365" y="3284479"/>
                  </a:cubicBezTo>
                  <a:lnTo>
                    <a:pt x="76365" y="3290460"/>
                  </a:lnTo>
                  <a:cubicBezTo>
                    <a:pt x="73427" y="3292454"/>
                    <a:pt x="70488" y="3294448"/>
                    <a:pt x="67550" y="3296442"/>
                  </a:cubicBezTo>
                  <a:cubicBezTo>
                    <a:pt x="68529" y="3298436"/>
                    <a:pt x="70488" y="3298436"/>
                    <a:pt x="70488" y="3298436"/>
                  </a:cubicBezTo>
                  <a:cubicBezTo>
                    <a:pt x="71468" y="3328344"/>
                    <a:pt x="84201" y="3324356"/>
                    <a:pt x="93016" y="3332332"/>
                  </a:cubicBezTo>
                  <a:cubicBezTo>
                    <a:pt x="96934" y="3336319"/>
                    <a:pt x="101831" y="3338314"/>
                    <a:pt x="104769" y="3336319"/>
                  </a:cubicBezTo>
                  <a:cubicBezTo>
                    <a:pt x="110646" y="3330338"/>
                    <a:pt x="114564" y="3332332"/>
                    <a:pt x="114564" y="3344295"/>
                  </a:cubicBezTo>
                  <a:cubicBezTo>
                    <a:pt x="114564" y="3350277"/>
                    <a:pt x="112605" y="3358253"/>
                    <a:pt x="111626" y="3362240"/>
                  </a:cubicBezTo>
                  <a:cubicBezTo>
                    <a:pt x="118482" y="3362240"/>
                    <a:pt x="129256" y="3368222"/>
                    <a:pt x="135133" y="3360246"/>
                  </a:cubicBezTo>
                  <a:cubicBezTo>
                    <a:pt x="148845" y="3342301"/>
                    <a:pt x="161578" y="3358253"/>
                    <a:pt x="174311" y="3352271"/>
                  </a:cubicBezTo>
                  <a:cubicBezTo>
                    <a:pt x="181168" y="3348283"/>
                    <a:pt x="187044" y="3348283"/>
                    <a:pt x="196839" y="3344295"/>
                  </a:cubicBezTo>
                  <a:cubicBezTo>
                    <a:pt x="201736" y="3352271"/>
                    <a:pt x="206634" y="3350277"/>
                    <a:pt x="207613" y="3340308"/>
                  </a:cubicBezTo>
                  <a:cubicBezTo>
                    <a:pt x="215449" y="3340308"/>
                    <a:pt x="222305" y="3340308"/>
                    <a:pt x="229161" y="3338314"/>
                  </a:cubicBezTo>
                  <a:cubicBezTo>
                    <a:pt x="239935" y="3334326"/>
                    <a:pt x="249730" y="3328344"/>
                    <a:pt x="260504" y="3326350"/>
                  </a:cubicBezTo>
                  <a:cubicBezTo>
                    <a:pt x="267360" y="3324356"/>
                    <a:pt x="275196" y="3328344"/>
                    <a:pt x="283032" y="3326350"/>
                  </a:cubicBezTo>
                  <a:cubicBezTo>
                    <a:pt x="286949" y="3324356"/>
                    <a:pt x="289888" y="3312393"/>
                    <a:pt x="293806" y="3306411"/>
                  </a:cubicBezTo>
                  <a:cubicBezTo>
                    <a:pt x="297724" y="3326350"/>
                    <a:pt x="305559" y="3328344"/>
                    <a:pt x="318292" y="3314387"/>
                  </a:cubicBezTo>
                  <a:cubicBezTo>
                    <a:pt x="313395" y="3306411"/>
                    <a:pt x="307518" y="3300430"/>
                    <a:pt x="302621" y="3294448"/>
                  </a:cubicBezTo>
                  <a:cubicBezTo>
                    <a:pt x="307518" y="3290460"/>
                    <a:pt x="311436" y="3284479"/>
                    <a:pt x="315354" y="3282485"/>
                  </a:cubicBezTo>
                  <a:cubicBezTo>
                    <a:pt x="319272" y="3282485"/>
                    <a:pt x="322210" y="3284479"/>
                    <a:pt x="325149" y="3284479"/>
                  </a:cubicBezTo>
                  <a:cubicBezTo>
                    <a:pt x="328087" y="3284479"/>
                    <a:pt x="331025" y="3284479"/>
                    <a:pt x="333964" y="3282485"/>
                  </a:cubicBezTo>
                  <a:cubicBezTo>
                    <a:pt x="336902" y="3280491"/>
                    <a:pt x="338861" y="3278497"/>
                    <a:pt x="340820" y="3274509"/>
                  </a:cubicBezTo>
                  <a:cubicBezTo>
                    <a:pt x="340820" y="3280491"/>
                    <a:pt x="341799" y="3288467"/>
                    <a:pt x="341799" y="3294448"/>
                  </a:cubicBezTo>
                  <a:cubicBezTo>
                    <a:pt x="341799" y="3300430"/>
                    <a:pt x="339840" y="3306411"/>
                    <a:pt x="338861" y="3312393"/>
                  </a:cubicBezTo>
                  <a:cubicBezTo>
                    <a:pt x="341799" y="3312393"/>
                    <a:pt x="344738" y="3312393"/>
                    <a:pt x="348656" y="3310399"/>
                  </a:cubicBezTo>
                  <a:cubicBezTo>
                    <a:pt x="352573" y="3322363"/>
                    <a:pt x="341799" y="3348283"/>
                    <a:pt x="356491" y="3350277"/>
                  </a:cubicBezTo>
                  <a:cubicBezTo>
                    <a:pt x="355512" y="3358253"/>
                    <a:pt x="354532" y="3364234"/>
                    <a:pt x="353553" y="3372210"/>
                  </a:cubicBezTo>
                  <a:cubicBezTo>
                    <a:pt x="359430" y="3372210"/>
                    <a:pt x="365306" y="3374204"/>
                    <a:pt x="374122" y="3376197"/>
                  </a:cubicBezTo>
                  <a:cubicBezTo>
                    <a:pt x="370204" y="3386167"/>
                    <a:pt x="367265" y="3394142"/>
                    <a:pt x="363348" y="3402118"/>
                  </a:cubicBezTo>
                  <a:cubicBezTo>
                    <a:pt x="366286" y="3400124"/>
                    <a:pt x="369224" y="3400124"/>
                    <a:pt x="375101" y="3398130"/>
                  </a:cubicBezTo>
                  <a:cubicBezTo>
                    <a:pt x="362368" y="3422057"/>
                    <a:pt x="376081" y="3424051"/>
                    <a:pt x="380978" y="3438008"/>
                  </a:cubicBezTo>
                  <a:cubicBezTo>
                    <a:pt x="383916" y="3422057"/>
                    <a:pt x="385875" y="3412087"/>
                    <a:pt x="386855" y="3404112"/>
                  </a:cubicBezTo>
                  <a:cubicBezTo>
                    <a:pt x="391752" y="3414081"/>
                    <a:pt x="397629" y="3426045"/>
                    <a:pt x="403506" y="3440002"/>
                  </a:cubicBezTo>
                  <a:cubicBezTo>
                    <a:pt x="404485" y="3440002"/>
                    <a:pt x="406444" y="3436014"/>
                    <a:pt x="407423" y="3438008"/>
                  </a:cubicBezTo>
                  <a:cubicBezTo>
                    <a:pt x="418197" y="3447977"/>
                    <a:pt x="423095" y="3438008"/>
                    <a:pt x="427013" y="3418069"/>
                  </a:cubicBezTo>
                  <a:cubicBezTo>
                    <a:pt x="427992" y="3414081"/>
                    <a:pt x="432889" y="3412087"/>
                    <a:pt x="433869" y="3410094"/>
                  </a:cubicBezTo>
                  <a:cubicBezTo>
                    <a:pt x="431910" y="3422057"/>
                    <a:pt x="428972" y="3434020"/>
                    <a:pt x="426033" y="3447977"/>
                  </a:cubicBezTo>
                  <a:cubicBezTo>
                    <a:pt x="414280" y="3451965"/>
                    <a:pt x="400567" y="3457947"/>
                    <a:pt x="386855" y="3463928"/>
                  </a:cubicBezTo>
                  <a:cubicBezTo>
                    <a:pt x="374122" y="3469910"/>
                    <a:pt x="361389" y="3479880"/>
                    <a:pt x="347676" y="3483867"/>
                  </a:cubicBezTo>
                  <a:cubicBezTo>
                    <a:pt x="329066" y="3489849"/>
                    <a:pt x="310457" y="3493837"/>
                    <a:pt x="290867" y="3499818"/>
                  </a:cubicBezTo>
                  <a:cubicBezTo>
                    <a:pt x="268340" y="3507794"/>
                    <a:pt x="245812" y="3515769"/>
                    <a:pt x="223284" y="3525739"/>
                  </a:cubicBezTo>
                  <a:cubicBezTo>
                    <a:pt x="204675" y="3533714"/>
                    <a:pt x="187044" y="3545678"/>
                    <a:pt x="168434" y="3553653"/>
                  </a:cubicBezTo>
                  <a:cubicBezTo>
                    <a:pt x="155701" y="3559635"/>
                    <a:pt x="142968" y="3561629"/>
                    <a:pt x="131215" y="3571599"/>
                  </a:cubicBezTo>
                  <a:cubicBezTo>
                    <a:pt x="119461" y="3581568"/>
                    <a:pt x="102810" y="3579574"/>
                    <a:pt x="98893" y="3613470"/>
                  </a:cubicBezTo>
                  <a:cubicBezTo>
                    <a:pt x="92036" y="3605494"/>
                    <a:pt x="87139" y="3609482"/>
                    <a:pt x="86160" y="3623440"/>
                  </a:cubicBezTo>
                  <a:cubicBezTo>
                    <a:pt x="86160" y="3627427"/>
                    <a:pt x="85180" y="3631415"/>
                    <a:pt x="83221" y="3631415"/>
                  </a:cubicBezTo>
                  <a:cubicBezTo>
                    <a:pt x="72447" y="3637397"/>
                    <a:pt x="75386" y="3649360"/>
                    <a:pt x="80283" y="3661323"/>
                  </a:cubicBezTo>
                  <a:cubicBezTo>
                    <a:pt x="86160" y="3675281"/>
                    <a:pt x="86160" y="3689238"/>
                    <a:pt x="85180" y="3705189"/>
                  </a:cubicBezTo>
                  <a:cubicBezTo>
                    <a:pt x="83221" y="3727122"/>
                    <a:pt x="81262" y="3751048"/>
                    <a:pt x="79303" y="3772981"/>
                  </a:cubicBezTo>
                  <a:cubicBezTo>
                    <a:pt x="79303" y="3778963"/>
                    <a:pt x="82242" y="3784944"/>
                    <a:pt x="84201" y="3790926"/>
                  </a:cubicBezTo>
                  <a:lnTo>
                    <a:pt x="87139" y="3802889"/>
                  </a:lnTo>
                  <a:lnTo>
                    <a:pt x="87139" y="3836785"/>
                  </a:lnTo>
                  <a:cubicBezTo>
                    <a:pt x="91057" y="3836785"/>
                    <a:pt x="95954" y="3834791"/>
                    <a:pt x="100852" y="3834791"/>
                  </a:cubicBezTo>
                  <a:cubicBezTo>
                    <a:pt x="100852" y="3834791"/>
                    <a:pt x="100852" y="3836785"/>
                    <a:pt x="101831" y="3836785"/>
                  </a:cubicBezTo>
                  <a:cubicBezTo>
                    <a:pt x="98893" y="3838779"/>
                    <a:pt x="96934" y="3840773"/>
                    <a:pt x="93995" y="3844761"/>
                  </a:cubicBezTo>
                  <a:cubicBezTo>
                    <a:pt x="99872" y="3858718"/>
                    <a:pt x="89098" y="3894608"/>
                    <a:pt x="112605" y="3886633"/>
                  </a:cubicBezTo>
                  <a:cubicBezTo>
                    <a:pt x="105749" y="3898596"/>
                    <a:pt x="101831" y="3906571"/>
                    <a:pt x="98893" y="3910559"/>
                  </a:cubicBezTo>
                  <a:cubicBezTo>
                    <a:pt x="100852" y="3920529"/>
                    <a:pt x="102811" y="3926510"/>
                    <a:pt x="103790" y="3932492"/>
                  </a:cubicBezTo>
                  <a:cubicBezTo>
                    <a:pt x="99872" y="3938474"/>
                    <a:pt x="96934" y="3944455"/>
                    <a:pt x="93995" y="3948443"/>
                  </a:cubicBezTo>
                  <a:cubicBezTo>
                    <a:pt x="97913" y="3956419"/>
                    <a:pt x="101831" y="3962400"/>
                    <a:pt x="103790" y="3968382"/>
                  </a:cubicBezTo>
                  <a:cubicBezTo>
                    <a:pt x="107708" y="3960406"/>
                    <a:pt x="111626" y="3952431"/>
                    <a:pt x="115544" y="3952431"/>
                  </a:cubicBezTo>
                  <a:cubicBezTo>
                    <a:pt x="119461" y="3952431"/>
                    <a:pt x="124359" y="3966388"/>
                    <a:pt x="129256" y="3974363"/>
                  </a:cubicBezTo>
                  <a:cubicBezTo>
                    <a:pt x="129256" y="3976358"/>
                    <a:pt x="126318" y="3978352"/>
                    <a:pt x="125338" y="3978352"/>
                  </a:cubicBezTo>
                  <a:cubicBezTo>
                    <a:pt x="118482" y="3962400"/>
                    <a:pt x="111626" y="3960406"/>
                    <a:pt x="104769" y="3978352"/>
                  </a:cubicBezTo>
                  <a:cubicBezTo>
                    <a:pt x="104769" y="3978352"/>
                    <a:pt x="103790" y="3978352"/>
                    <a:pt x="103790" y="3976358"/>
                  </a:cubicBezTo>
                  <a:cubicBezTo>
                    <a:pt x="103790" y="3974363"/>
                    <a:pt x="103790" y="3974363"/>
                    <a:pt x="102811" y="3972370"/>
                  </a:cubicBezTo>
                  <a:cubicBezTo>
                    <a:pt x="98893" y="3980345"/>
                    <a:pt x="99872" y="3986327"/>
                    <a:pt x="104769" y="3992308"/>
                  </a:cubicBezTo>
                  <a:cubicBezTo>
                    <a:pt x="111626" y="4000284"/>
                    <a:pt x="110646" y="4006266"/>
                    <a:pt x="106728" y="4016235"/>
                  </a:cubicBezTo>
                  <a:cubicBezTo>
                    <a:pt x="108687" y="4018229"/>
                    <a:pt x="111626" y="4022217"/>
                    <a:pt x="111626" y="4024211"/>
                  </a:cubicBezTo>
                  <a:cubicBezTo>
                    <a:pt x="111626" y="4034180"/>
                    <a:pt x="121420" y="4040162"/>
                    <a:pt x="113585" y="4052125"/>
                  </a:cubicBezTo>
                  <a:cubicBezTo>
                    <a:pt x="117502" y="4062095"/>
                    <a:pt x="119461" y="4072064"/>
                    <a:pt x="128277" y="4076052"/>
                  </a:cubicBezTo>
                  <a:cubicBezTo>
                    <a:pt x="136112" y="4080040"/>
                    <a:pt x="138071" y="4072064"/>
                    <a:pt x="142968" y="4070070"/>
                  </a:cubicBezTo>
                  <a:cubicBezTo>
                    <a:pt x="147866" y="4068076"/>
                    <a:pt x="153743" y="4074058"/>
                    <a:pt x="158640" y="4076052"/>
                  </a:cubicBezTo>
                  <a:cubicBezTo>
                    <a:pt x="160599" y="4076052"/>
                    <a:pt x="162558" y="4070070"/>
                    <a:pt x="162558" y="4068076"/>
                  </a:cubicBezTo>
                  <a:cubicBezTo>
                    <a:pt x="169414" y="4070070"/>
                    <a:pt x="176270" y="4074058"/>
                    <a:pt x="182147" y="4072064"/>
                  </a:cubicBezTo>
                  <a:cubicBezTo>
                    <a:pt x="190962" y="4070070"/>
                    <a:pt x="195859" y="4076052"/>
                    <a:pt x="196839" y="4092003"/>
                  </a:cubicBezTo>
                  <a:cubicBezTo>
                    <a:pt x="197818" y="4109948"/>
                    <a:pt x="202716" y="4111942"/>
                    <a:pt x="209572" y="4109948"/>
                  </a:cubicBezTo>
                  <a:cubicBezTo>
                    <a:pt x="215449" y="4107954"/>
                    <a:pt x="220346" y="4103966"/>
                    <a:pt x="226223" y="4101972"/>
                  </a:cubicBezTo>
                  <a:cubicBezTo>
                    <a:pt x="223284" y="4095991"/>
                    <a:pt x="219367" y="4090009"/>
                    <a:pt x="214469" y="4082034"/>
                  </a:cubicBezTo>
                  <a:cubicBezTo>
                    <a:pt x="219367" y="4080040"/>
                    <a:pt x="224264" y="4076052"/>
                    <a:pt x="228182" y="4076052"/>
                  </a:cubicBezTo>
                  <a:cubicBezTo>
                    <a:pt x="236017" y="4074058"/>
                    <a:pt x="242874" y="4072064"/>
                    <a:pt x="250709" y="4072064"/>
                  </a:cubicBezTo>
                  <a:cubicBezTo>
                    <a:pt x="253648" y="4072064"/>
                    <a:pt x="256586" y="4076052"/>
                    <a:pt x="259525" y="4082034"/>
                  </a:cubicBezTo>
                  <a:cubicBezTo>
                    <a:pt x="246792" y="4082034"/>
                    <a:pt x="235038" y="4082034"/>
                    <a:pt x="226223" y="4101972"/>
                  </a:cubicBezTo>
                  <a:cubicBezTo>
                    <a:pt x="229161" y="4103966"/>
                    <a:pt x="233079" y="4105960"/>
                    <a:pt x="236017" y="4105960"/>
                  </a:cubicBezTo>
                  <a:cubicBezTo>
                    <a:pt x="252668" y="4103966"/>
                    <a:pt x="270299" y="4101972"/>
                    <a:pt x="286949" y="4099978"/>
                  </a:cubicBezTo>
                  <a:cubicBezTo>
                    <a:pt x="303600" y="4097985"/>
                    <a:pt x="319272" y="4093997"/>
                    <a:pt x="336902" y="4092003"/>
                  </a:cubicBezTo>
                  <a:cubicBezTo>
                    <a:pt x="341799" y="4133875"/>
                    <a:pt x="346697" y="4173752"/>
                    <a:pt x="350615" y="4213630"/>
                  </a:cubicBezTo>
                  <a:cubicBezTo>
                    <a:pt x="348656" y="4215624"/>
                    <a:pt x="346697" y="4217618"/>
                    <a:pt x="344738" y="4217618"/>
                  </a:cubicBezTo>
                  <a:cubicBezTo>
                    <a:pt x="347676" y="4225593"/>
                    <a:pt x="351594" y="4233569"/>
                    <a:pt x="352573" y="4241544"/>
                  </a:cubicBezTo>
                  <a:cubicBezTo>
                    <a:pt x="353553" y="4253508"/>
                    <a:pt x="352573" y="4265471"/>
                    <a:pt x="352573" y="4273447"/>
                  </a:cubicBezTo>
                  <a:cubicBezTo>
                    <a:pt x="359430" y="4277434"/>
                    <a:pt x="363348" y="4279428"/>
                    <a:pt x="368245" y="4281422"/>
                  </a:cubicBezTo>
                  <a:cubicBezTo>
                    <a:pt x="367265" y="4281422"/>
                    <a:pt x="366286" y="4283416"/>
                    <a:pt x="364327" y="4283416"/>
                  </a:cubicBezTo>
                  <a:cubicBezTo>
                    <a:pt x="365306" y="4297374"/>
                    <a:pt x="367265" y="4313324"/>
                    <a:pt x="368245" y="4333263"/>
                  </a:cubicBezTo>
                  <a:lnTo>
                    <a:pt x="383916" y="4333263"/>
                  </a:lnTo>
                  <a:cubicBezTo>
                    <a:pt x="386855" y="4333263"/>
                    <a:pt x="389793" y="4337251"/>
                    <a:pt x="390773" y="4339245"/>
                  </a:cubicBezTo>
                  <a:cubicBezTo>
                    <a:pt x="394690" y="4363172"/>
                    <a:pt x="403506" y="4371147"/>
                    <a:pt x="415259" y="4365166"/>
                  </a:cubicBezTo>
                  <a:cubicBezTo>
                    <a:pt x="420156" y="4363172"/>
                    <a:pt x="426033" y="4363172"/>
                    <a:pt x="430930" y="4363172"/>
                  </a:cubicBezTo>
                  <a:lnTo>
                    <a:pt x="442684" y="4363172"/>
                  </a:lnTo>
                  <a:cubicBezTo>
                    <a:pt x="446602" y="4363172"/>
                    <a:pt x="450520" y="4361178"/>
                    <a:pt x="454438" y="4359184"/>
                  </a:cubicBezTo>
                  <a:cubicBezTo>
                    <a:pt x="455417" y="4353202"/>
                    <a:pt x="455417" y="4347221"/>
                    <a:pt x="456397" y="4339245"/>
                  </a:cubicBezTo>
                  <a:cubicBezTo>
                    <a:pt x="459335" y="4339245"/>
                    <a:pt x="461294" y="4337251"/>
                    <a:pt x="464232" y="4337251"/>
                  </a:cubicBezTo>
                  <a:cubicBezTo>
                    <a:pt x="482842" y="4333263"/>
                    <a:pt x="502431" y="4327282"/>
                    <a:pt x="522021" y="4323294"/>
                  </a:cubicBezTo>
                  <a:cubicBezTo>
                    <a:pt x="522021" y="4323294"/>
                    <a:pt x="523000" y="4327282"/>
                    <a:pt x="523979" y="4333263"/>
                  </a:cubicBezTo>
                  <a:cubicBezTo>
                    <a:pt x="521041" y="4335257"/>
                    <a:pt x="519082" y="4337251"/>
                    <a:pt x="517123" y="4339245"/>
                  </a:cubicBezTo>
                  <a:cubicBezTo>
                    <a:pt x="524959" y="4355196"/>
                    <a:pt x="535733" y="4357190"/>
                    <a:pt x="542589" y="4345226"/>
                  </a:cubicBezTo>
                  <a:cubicBezTo>
                    <a:pt x="538671" y="4339245"/>
                    <a:pt x="535733" y="4335257"/>
                    <a:pt x="530836" y="4329276"/>
                  </a:cubicBezTo>
                  <a:lnTo>
                    <a:pt x="533774" y="4323294"/>
                  </a:lnTo>
                  <a:lnTo>
                    <a:pt x="541610" y="4323294"/>
                  </a:lnTo>
                  <a:lnTo>
                    <a:pt x="541610" y="4321300"/>
                  </a:lnTo>
                  <a:cubicBezTo>
                    <a:pt x="545528" y="4323294"/>
                    <a:pt x="548466" y="4327282"/>
                    <a:pt x="552384" y="4321300"/>
                  </a:cubicBezTo>
                  <a:lnTo>
                    <a:pt x="556302" y="4321300"/>
                  </a:lnTo>
                  <a:lnTo>
                    <a:pt x="590583" y="4325288"/>
                  </a:lnTo>
                  <a:cubicBezTo>
                    <a:pt x="594501" y="4325288"/>
                    <a:pt x="596460" y="4323294"/>
                    <a:pt x="598419" y="4319306"/>
                  </a:cubicBezTo>
                  <a:cubicBezTo>
                    <a:pt x="603316" y="4335257"/>
                    <a:pt x="607234" y="4349214"/>
                    <a:pt x="612131" y="4367160"/>
                  </a:cubicBezTo>
                  <a:cubicBezTo>
                    <a:pt x="611152" y="4367160"/>
                    <a:pt x="609193" y="4369153"/>
                    <a:pt x="607234" y="4369153"/>
                  </a:cubicBezTo>
                  <a:cubicBezTo>
                    <a:pt x="619967" y="4411025"/>
                    <a:pt x="627802" y="4454890"/>
                    <a:pt x="616049" y="4502744"/>
                  </a:cubicBezTo>
                  <a:cubicBezTo>
                    <a:pt x="617028" y="4518695"/>
                    <a:pt x="618987" y="4534646"/>
                    <a:pt x="619967" y="4554585"/>
                  </a:cubicBezTo>
                  <a:lnTo>
                    <a:pt x="629761" y="4554585"/>
                  </a:lnTo>
                  <a:cubicBezTo>
                    <a:pt x="627802" y="4564554"/>
                    <a:pt x="625844" y="4570536"/>
                    <a:pt x="624864" y="4576518"/>
                  </a:cubicBezTo>
                  <a:cubicBezTo>
                    <a:pt x="624864" y="4586487"/>
                    <a:pt x="635638" y="4590475"/>
                    <a:pt x="627802" y="4604432"/>
                  </a:cubicBezTo>
                  <a:lnTo>
                    <a:pt x="629761" y="4612407"/>
                  </a:lnTo>
                  <a:cubicBezTo>
                    <a:pt x="639556" y="4638328"/>
                    <a:pt x="650330" y="4662255"/>
                    <a:pt x="661104" y="4692163"/>
                  </a:cubicBezTo>
                  <a:cubicBezTo>
                    <a:pt x="653269" y="4700139"/>
                    <a:pt x="646412" y="4708114"/>
                    <a:pt x="637597" y="4716090"/>
                  </a:cubicBezTo>
                  <a:cubicBezTo>
                    <a:pt x="646412" y="4718084"/>
                    <a:pt x="647392" y="4728053"/>
                    <a:pt x="644453" y="4742010"/>
                  </a:cubicBezTo>
                  <a:cubicBezTo>
                    <a:pt x="643474" y="4745998"/>
                    <a:pt x="645433" y="4755968"/>
                    <a:pt x="646412" y="4757961"/>
                  </a:cubicBezTo>
                  <a:cubicBezTo>
                    <a:pt x="657186" y="4763943"/>
                    <a:pt x="666981" y="4785876"/>
                    <a:pt x="679714" y="4777900"/>
                  </a:cubicBezTo>
                  <a:cubicBezTo>
                    <a:pt x="679714" y="4781888"/>
                    <a:pt x="678735" y="4787870"/>
                    <a:pt x="677755" y="4789864"/>
                  </a:cubicBezTo>
                  <a:cubicBezTo>
                    <a:pt x="669919" y="4797839"/>
                    <a:pt x="662084" y="4803821"/>
                    <a:pt x="654248" y="4811796"/>
                  </a:cubicBezTo>
                  <a:lnTo>
                    <a:pt x="666002" y="4823760"/>
                  </a:lnTo>
                  <a:cubicBezTo>
                    <a:pt x="667960" y="4817778"/>
                    <a:pt x="668940" y="4811796"/>
                    <a:pt x="670899" y="4805815"/>
                  </a:cubicBezTo>
                  <a:cubicBezTo>
                    <a:pt x="676776" y="4811796"/>
                    <a:pt x="681673" y="4815784"/>
                    <a:pt x="687550" y="4821766"/>
                  </a:cubicBezTo>
                  <a:cubicBezTo>
                    <a:pt x="684611" y="4825754"/>
                    <a:pt x="682652" y="4827747"/>
                    <a:pt x="680693" y="4829741"/>
                  </a:cubicBezTo>
                  <a:cubicBezTo>
                    <a:pt x="682652" y="4831735"/>
                    <a:pt x="684611" y="4835723"/>
                    <a:pt x="687550" y="4837717"/>
                  </a:cubicBezTo>
                  <a:cubicBezTo>
                    <a:pt x="690488" y="4838987"/>
                    <a:pt x="693426" y="4837717"/>
                    <a:pt x="695385" y="4838987"/>
                  </a:cubicBezTo>
                  <a:cubicBezTo>
                    <a:pt x="700283" y="4829741"/>
                    <a:pt x="704201" y="4817778"/>
                    <a:pt x="709098" y="4811796"/>
                  </a:cubicBezTo>
                  <a:cubicBezTo>
                    <a:pt x="714975" y="4805815"/>
                    <a:pt x="874627" y="4771918"/>
                    <a:pt x="880504" y="4769925"/>
                  </a:cubicBezTo>
                  <a:cubicBezTo>
                    <a:pt x="888340" y="4767931"/>
                    <a:pt x="897155" y="4769925"/>
                    <a:pt x="904990" y="4771918"/>
                  </a:cubicBezTo>
                  <a:lnTo>
                    <a:pt x="884422" y="4789864"/>
                  </a:lnTo>
                  <a:lnTo>
                    <a:pt x="887360" y="4801827"/>
                  </a:lnTo>
                  <a:cubicBezTo>
                    <a:pt x="897155" y="4799833"/>
                    <a:pt x="904990" y="4799833"/>
                    <a:pt x="912826" y="4795845"/>
                  </a:cubicBezTo>
                  <a:cubicBezTo>
                    <a:pt x="917723" y="4793851"/>
                    <a:pt x="925559" y="4795845"/>
                    <a:pt x="926539" y="4779894"/>
                  </a:cubicBezTo>
                  <a:cubicBezTo>
                    <a:pt x="933395" y="4789864"/>
                    <a:pt x="940251" y="4791857"/>
                    <a:pt x="949066" y="4783882"/>
                  </a:cubicBezTo>
                  <a:cubicBezTo>
                    <a:pt x="953963" y="4779894"/>
                    <a:pt x="959840" y="4779894"/>
                    <a:pt x="964738" y="4777900"/>
                  </a:cubicBezTo>
                  <a:cubicBezTo>
                    <a:pt x="976491" y="4775906"/>
                    <a:pt x="988245" y="4773912"/>
                    <a:pt x="999998" y="4769925"/>
                  </a:cubicBezTo>
                  <a:lnTo>
                    <a:pt x="1011752" y="4769925"/>
                  </a:lnTo>
                  <a:cubicBezTo>
                    <a:pt x="1012731" y="4765937"/>
                    <a:pt x="1012731" y="4759955"/>
                    <a:pt x="1012731" y="4759955"/>
                  </a:cubicBezTo>
                  <a:cubicBezTo>
                    <a:pt x="1023505" y="4759955"/>
                    <a:pt x="1032321" y="4761949"/>
                    <a:pt x="1042115" y="4761949"/>
                  </a:cubicBezTo>
                  <a:cubicBezTo>
                    <a:pt x="1052889" y="4761949"/>
                    <a:pt x="1057787" y="4747992"/>
                    <a:pt x="1053869" y="4726059"/>
                  </a:cubicBezTo>
                  <a:cubicBezTo>
                    <a:pt x="1056807" y="4726059"/>
                    <a:pt x="1060725" y="4728053"/>
                    <a:pt x="1062684" y="4728053"/>
                  </a:cubicBezTo>
                  <a:cubicBezTo>
                    <a:pt x="1063663" y="4736029"/>
                    <a:pt x="1062684" y="4745998"/>
                    <a:pt x="1064643" y="4747992"/>
                  </a:cubicBezTo>
                  <a:cubicBezTo>
                    <a:pt x="1067581" y="4751980"/>
                    <a:pt x="1072479" y="4751980"/>
                    <a:pt x="1076396" y="4749986"/>
                  </a:cubicBezTo>
                  <a:cubicBezTo>
                    <a:pt x="1081294" y="4747992"/>
                    <a:pt x="1087170" y="4738022"/>
                    <a:pt x="1089129" y="4742010"/>
                  </a:cubicBezTo>
                  <a:cubicBezTo>
                    <a:pt x="1098924" y="4757961"/>
                    <a:pt x="1105780" y="4744004"/>
                    <a:pt x="1110678" y="4736029"/>
                  </a:cubicBezTo>
                  <a:cubicBezTo>
                    <a:pt x="1114595" y="4738022"/>
                    <a:pt x="1116554" y="4744004"/>
                    <a:pt x="1118513" y="4742010"/>
                  </a:cubicBezTo>
                  <a:cubicBezTo>
                    <a:pt x="1123411" y="4740016"/>
                    <a:pt x="1129287" y="4738022"/>
                    <a:pt x="1134185" y="4736029"/>
                  </a:cubicBezTo>
                  <a:cubicBezTo>
                    <a:pt x="1144959" y="4730047"/>
                    <a:pt x="1156712" y="4726059"/>
                    <a:pt x="1167486" y="4726059"/>
                  </a:cubicBezTo>
                  <a:cubicBezTo>
                    <a:pt x="1182178" y="4724065"/>
                    <a:pt x="1195891" y="4716090"/>
                    <a:pt x="1210583" y="4714096"/>
                  </a:cubicBezTo>
                  <a:cubicBezTo>
                    <a:pt x="1217439" y="4712102"/>
                    <a:pt x="1224295" y="4716090"/>
                    <a:pt x="1231151" y="4718084"/>
                  </a:cubicBezTo>
                  <a:cubicBezTo>
                    <a:pt x="1233110" y="4718084"/>
                    <a:pt x="1236049" y="4718084"/>
                    <a:pt x="1236049" y="4716090"/>
                  </a:cubicBezTo>
                  <a:cubicBezTo>
                    <a:pt x="1236049" y="4696151"/>
                    <a:pt x="1251720" y="4706120"/>
                    <a:pt x="1249761" y="4684188"/>
                  </a:cubicBezTo>
                  <a:cubicBezTo>
                    <a:pt x="1251720" y="4686182"/>
                    <a:pt x="1253679" y="4686182"/>
                    <a:pt x="1254659" y="4690169"/>
                  </a:cubicBezTo>
                  <a:cubicBezTo>
                    <a:pt x="1257597" y="4696151"/>
                    <a:pt x="1259556" y="4702132"/>
                    <a:pt x="1262494" y="4708114"/>
                  </a:cubicBezTo>
                  <a:cubicBezTo>
                    <a:pt x="1262494" y="4700139"/>
                    <a:pt x="1262494" y="4694157"/>
                    <a:pt x="1261515" y="4686182"/>
                  </a:cubicBezTo>
                  <a:cubicBezTo>
                    <a:pt x="1271310" y="4696151"/>
                    <a:pt x="1281104" y="4706120"/>
                    <a:pt x="1287960" y="4714096"/>
                  </a:cubicBezTo>
                  <a:cubicBezTo>
                    <a:pt x="1294817" y="4704126"/>
                    <a:pt x="1300693" y="4700139"/>
                    <a:pt x="1304611" y="4690169"/>
                  </a:cubicBezTo>
                  <a:cubicBezTo>
                    <a:pt x="1308529" y="4678206"/>
                    <a:pt x="1307550" y="4676212"/>
                    <a:pt x="1314406" y="4686182"/>
                  </a:cubicBezTo>
                  <a:cubicBezTo>
                    <a:pt x="1313426" y="4688175"/>
                    <a:pt x="1311467" y="4690169"/>
                    <a:pt x="1309508" y="4694157"/>
                  </a:cubicBezTo>
                  <a:cubicBezTo>
                    <a:pt x="1321262" y="4688175"/>
                    <a:pt x="1332036" y="4676212"/>
                    <a:pt x="1343790" y="4678206"/>
                  </a:cubicBezTo>
                  <a:cubicBezTo>
                    <a:pt x="1355543" y="4678206"/>
                    <a:pt x="1367297" y="4682194"/>
                    <a:pt x="1378071" y="4668236"/>
                  </a:cubicBezTo>
                  <a:cubicBezTo>
                    <a:pt x="1379050" y="4674218"/>
                    <a:pt x="1379050" y="4680200"/>
                    <a:pt x="1381009" y="4682194"/>
                  </a:cubicBezTo>
                  <a:cubicBezTo>
                    <a:pt x="1383948" y="4686182"/>
                    <a:pt x="1388845" y="4688175"/>
                    <a:pt x="1389824" y="4686182"/>
                  </a:cubicBezTo>
                  <a:cubicBezTo>
                    <a:pt x="1395701" y="4668236"/>
                    <a:pt x="1405496" y="4670230"/>
                    <a:pt x="1411373" y="4680200"/>
                  </a:cubicBezTo>
                  <a:cubicBezTo>
                    <a:pt x="1419208" y="4692163"/>
                    <a:pt x="1424106" y="4682194"/>
                    <a:pt x="1430962" y="4680200"/>
                  </a:cubicBezTo>
                  <a:cubicBezTo>
                    <a:pt x="1425085" y="4674218"/>
                    <a:pt x="1420188" y="4668236"/>
                    <a:pt x="1415290" y="4664248"/>
                  </a:cubicBezTo>
                  <a:cubicBezTo>
                    <a:pt x="1416270" y="4662255"/>
                    <a:pt x="1416270" y="4660261"/>
                    <a:pt x="1417249" y="4658267"/>
                  </a:cubicBezTo>
                  <a:cubicBezTo>
                    <a:pt x="1420188" y="4660261"/>
                    <a:pt x="1424106" y="4662255"/>
                    <a:pt x="1427044" y="4666243"/>
                  </a:cubicBezTo>
                  <a:cubicBezTo>
                    <a:pt x="1428023" y="4658267"/>
                    <a:pt x="1429982" y="4652285"/>
                    <a:pt x="1430962" y="4646304"/>
                  </a:cubicBezTo>
                  <a:cubicBezTo>
                    <a:pt x="1440756" y="4656273"/>
                    <a:pt x="1449572" y="4664248"/>
                    <a:pt x="1460346" y="4650292"/>
                  </a:cubicBezTo>
                  <a:cubicBezTo>
                    <a:pt x="1462305" y="4648298"/>
                    <a:pt x="1470140" y="4636334"/>
                    <a:pt x="1468181" y="4656273"/>
                  </a:cubicBezTo>
                  <a:cubicBezTo>
                    <a:pt x="1463284" y="4662255"/>
                    <a:pt x="1458387" y="4668236"/>
                    <a:pt x="1453489" y="4672224"/>
                  </a:cubicBezTo>
                  <a:cubicBezTo>
                    <a:pt x="1453489" y="4674218"/>
                    <a:pt x="1454469" y="4674218"/>
                    <a:pt x="1454469" y="4676212"/>
                  </a:cubicBezTo>
                  <a:cubicBezTo>
                    <a:pt x="1460346" y="4674218"/>
                    <a:pt x="1467202" y="4672224"/>
                    <a:pt x="1474058" y="4670230"/>
                  </a:cubicBezTo>
                  <a:cubicBezTo>
                    <a:pt x="1472099" y="4664248"/>
                    <a:pt x="1471120" y="4660261"/>
                    <a:pt x="1470140" y="4656273"/>
                  </a:cubicBezTo>
                  <a:cubicBezTo>
                    <a:pt x="1476997" y="4658267"/>
                    <a:pt x="1484832" y="4660261"/>
                    <a:pt x="1491689" y="4658267"/>
                  </a:cubicBezTo>
                  <a:cubicBezTo>
                    <a:pt x="1506381" y="4656273"/>
                    <a:pt x="1517154" y="4626365"/>
                    <a:pt x="1534785" y="4638328"/>
                  </a:cubicBezTo>
                  <a:cubicBezTo>
                    <a:pt x="1540662" y="4642316"/>
                    <a:pt x="1554374" y="4638328"/>
                    <a:pt x="1555354" y="4612407"/>
                  </a:cubicBezTo>
                  <a:cubicBezTo>
                    <a:pt x="1555354" y="4618389"/>
                    <a:pt x="1555354" y="4626365"/>
                    <a:pt x="1556333" y="4630352"/>
                  </a:cubicBezTo>
                  <a:cubicBezTo>
                    <a:pt x="1566128" y="4624371"/>
                    <a:pt x="1574943" y="4618389"/>
                    <a:pt x="1584738" y="4612407"/>
                  </a:cubicBezTo>
                  <a:cubicBezTo>
                    <a:pt x="1584738" y="4614402"/>
                    <a:pt x="1582778" y="4620383"/>
                    <a:pt x="1583758" y="4624371"/>
                  </a:cubicBezTo>
                  <a:cubicBezTo>
                    <a:pt x="1583758" y="4630352"/>
                    <a:pt x="1585717" y="4636334"/>
                    <a:pt x="1587676" y="4640322"/>
                  </a:cubicBezTo>
                  <a:cubicBezTo>
                    <a:pt x="1588655" y="4642316"/>
                    <a:pt x="1593553" y="4640322"/>
                    <a:pt x="1593553" y="4638328"/>
                  </a:cubicBezTo>
                  <a:cubicBezTo>
                    <a:pt x="1595512" y="4620383"/>
                    <a:pt x="1602368" y="4622377"/>
                    <a:pt x="1609224" y="4622377"/>
                  </a:cubicBezTo>
                  <a:cubicBezTo>
                    <a:pt x="1615101" y="4622377"/>
                    <a:pt x="1621957" y="4620383"/>
                    <a:pt x="1628813" y="4618389"/>
                  </a:cubicBezTo>
                  <a:cubicBezTo>
                    <a:pt x="1631752" y="4608420"/>
                    <a:pt x="1633711" y="4592469"/>
                    <a:pt x="1643505" y="4612407"/>
                  </a:cubicBezTo>
                  <a:cubicBezTo>
                    <a:pt x="1647423" y="4620383"/>
                    <a:pt x="1657218" y="4618389"/>
                    <a:pt x="1658197" y="4602438"/>
                  </a:cubicBezTo>
                  <a:lnTo>
                    <a:pt x="1699335" y="4602438"/>
                  </a:lnTo>
                  <a:lnTo>
                    <a:pt x="1699335" y="4606426"/>
                  </a:lnTo>
                  <a:cubicBezTo>
                    <a:pt x="1704232" y="4604432"/>
                    <a:pt x="1709129" y="4600444"/>
                    <a:pt x="1713047" y="4598450"/>
                  </a:cubicBezTo>
                  <a:cubicBezTo>
                    <a:pt x="1715985" y="4608420"/>
                    <a:pt x="1718924" y="4618389"/>
                    <a:pt x="1722842" y="4630352"/>
                  </a:cubicBezTo>
                  <a:cubicBezTo>
                    <a:pt x="1729698" y="4592469"/>
                    <a:pt x="1737534" y="4584493"/>
                    <a:pt x="1751246" y="4598450"/>
                  </a:cubicBezTo>
                  <a:cubicBezTo>
                    <a:pt x="1753205" y="4600444"/>
                    <a:pt x="1753205" y="4610414"/>
                    <a:pt x="1754184" y="4618389"/>
                  </a:cubicBezTo>
                  <a:cubicBezTo>
                    <a:pt x="1755164" y="4616396"/>
                    <a:pt x="1761041" y="4612407"/>
                    <a:pt x="1761041" y="4610414"/>
                  </a:cubicBezTo>
                  <a:cubicBezTo>
                    <a:pt x="1760061" y="4594462"/>
                    <a:pt x="1770836" y="4606426"/>
                    <a:pt x="1769856" y="4594462"/>
                  </a:cubicBezTo>
                  <a:cubicBezTo>
                    <a:pt x="1778671" y="4602438"/>
                    <a:pt x="1780630" y="4590475"/>
                    <a:pt x="1782589" y="4582499"/>
                  </a:cubicBezTo>
                  <a:cubicBezTo>
                    <a:pt x="1778671" y="4576518"/>
                    <a:pt x="1776712" y="4572530"/>
                    <a:pt x="1773774" y="4566548"/>
                  </a:cubicBezTo>
                  <a:cubicBezTo>
                    <a:pt x="1774753" y="4564554"/>
                    <a:pt x="1774753" y="4562560"/>
                    <a:pt x="1775733" y="4560566"/>
                  </a:cubicBezTo>
                  <a:cubicBezTo>
                    <a:pt x="1783568" y="4570536"/>
                    <a:pt x="1791404" y="4580506"/>
                    <a:pt x="1796301" y="4586487"/>
                  </a:cubicBezTo>
                  <a:cubicBezTo>
                    <a:pt x="1804137" y="4584493"/>
                    <a:pt x="1810993" y="4584493"/>
                    <a:pt x="1817850" y="4582499"/>
                  </a:cubicBezTo>
                  <a:cubicBezTo>
                    <a:pt x="1824706" y="4580506"/>
                    <a:pt x="1831562" y="4574524"/>
                    <a:pt x="1839398" y="4570536"/>
                  </a:cubicBezTo>
                  <a:cubicBezTo>
                    <a:pt x="1840377" y="4574524"/>
                    <a:pt x="1841357" y="4576518"/>
                    <a:pt x="1842336" y="4580506"/>
                  </a:cubicBezTo>
                  <a:cubicBezTo>
                    <a:pt x="1845275" y="4572530"/>
                    <a:pt x="1847233" y="4564554"/>
                    <a:pt x="1851151" y="4550597"/>
                  </a:cubicBezTo>
                  <a:lnTo>
                    <a:pt x="1851151" y="4582499"/>
                  </a:lnTo>
                  <a:cubicBezTo>
                    <a:pt x="1859967" y="4570536"/>
                    <a:pt x="1866823" y="4560566"/>
                    <a:pt x="1872699" y="4550597"/>
                  </a:cubicBezTo>
                  <a:cubicBezTo>
                    <a:pt x="1876617" y="4564554"/>
                    <a:pt x="1879556" y="4578511"/>
                    <a:pt x="1882494" y="4590475"/>
                  </a:cubicBezTo>
                  <a:cubicBezTo>
                    <a:pt x="1883474" y="4590475"/>
                    <a:pt x="1883474" y="4588481"/>
                    <a:pt x="1884453" y="4588481"/>
                  </a:cubicBezTo>
                  <a:cubicBezTo>
                    <a:pt x="1883474" y="4580506"/>
                    <a:pt x="1882494" y="4572530"/>
                    <a:pt x="1880535" y="4562560"/>
                  </a:cubicBezTo>
                  <a:lnTo>
                    <a:pt x="1930488" y="4562560"/>
                  </a:lnTo>
                  <a:cubicBezTo>
                    <a:pt x="1935385" y="4544615"/>
                    <a:pt x="1946159" y="4542621"/>
                    <a:pt x="1954974" y="4560566"/>
                  </a:cubicBezTo>
                  <a:cubicBezTo>
                    <a:pt x="1967707" y="4586487"/>
                    <a:pt x="1969666" y="4586487"/>
                    <a:pt x="1977502" y="4548603"/>
                  </a:cubicBezTo>
                  <a:cubicBezTo>
                    <a:pt x="1981420" y="4552591"/>
                    <a:pt x="1985338" y="4556579"/>
                    <a:pt x="1990235" y="4562560"/>
                  </a:cubicBezTo>
                  <a:cubicBezTo>
                    <a:pt x="1996112" y="4536640"/>
                    <a:pt x="2005906" y="4536640"/>
                    <a:pt x="2017660" y="4544615"/>
                  </a:cubicBezTo>
                  <a:cubicBezTo>
                    <a:pt x="2023537" y="4548603"/>
                    <a:pt x="2030393" y="4540628"/>
                    <a:pt x="2037249" y="4536640"/>
                  </a:cubicBezTo>
                  <a:lnTo>
                    <a:pt x="2042146" y="4546610"/>
                  </a:lnTo>
                  <a:cubicBezTo>
                    <a:pt x="2048023" y="4542621"/>
                    <a:pt x="2052921" y="4540628"/>
                    <a:pt x="2057818" y="4536640"/>
                  </a:cubicBezTo>
                  <a:cubicBezTo>
                    <a:pt x="2058797" y="4542621"/>
                    <a:pt x="2058797" y="4546610"/>
                    <a:pt x="2059777" y="4556579"/>
                  </a:cubicBezTo>
                  <a:cubicBezTo>
                    <a:pt x="2063695" y="4548603"/>
                    <a:pt x="2066633" y="4540628"/>
                    <a:pt x="2071531" y="4530658"/>
                  </a:cubicBezTo>
                  <a:cubicBezTo>
                    <a:pt x="2075448" y="4540628"/>
                    <a:pt x="2078387" y="4550597"/>
                    <a:pt x="2082304" y="4560566"/>
                  </a:cubicBezTo>
                  <a:cubicBezTo>
                    <a:pt x="2089161" y="4560566"/>
                    <a:pt x="2099935" y="4572530"/>
                    <a:pt x="2101894" y="4540628"/>
                  </a:cubicBezTo>
                  <a:cubicBezTo>
                    <a:pt x="2101894" y="4536640"/>
                    <a:pt x="2107771" y="4530658"/>
                    <a:pt x="2110709" y="4528664"/>
                  </a:cubicBezTo>
                  <a:cubicBezTo>
                    <a:pt x="2116586" y="4526670"/>
                    <a:pt x="2122463" y="4524676"/>
                    <a:pt x="2128339" y="4524676"/>
                  </a:cubicBezTo>
                  <a:cubicBezTo>
                    <a:pt x="2126380" y="4516701"/>
                    <a:pt x="2124421" y="4510719"/>
                    <a:pt x="2121483" y="4500750"/>
                  </a:cubicBezTo>
                  <a:cubicBezTo>
                    <a:pt x="2129319" y="4504738"/>
                    <a:pt x="2135195" y="4504738"/>
                    <a:pt x="2140093" y="4508725"/>
                  </a:cubicBezTo>
                  <a:cubicBezTo>
                    <a:pt x="2150867" y="4518695"/>
                    <a:pt x="2159682" y="4518695"/>
                    <a:pt x="2170456" y="4502744"/>
                  </a:cubicBezTo>
                  <a:cubicBezTo>
                    <a:pt x="2168497" y="4500750"/>
                    <a:pt x="2166538" y="4496762"/>
                    <a:pt x="2164579" y="4494768"/>
                  </a:cubicBezTo>
                  <a:cubicBezTo>
                    <a:pt x="2165559" y="4488786"/>
                    <a:pt x="2167518" y="4482805"/>
                    <a:pt x="2168497" y="4476823"/>
                  </a:cubicBezTo>
                  <a:cubicBezTo>
                    <a:pt x="2172415" y="4452896"/>
                    <a:pt x="2182210" y="4468848"/>
                    <a:pt x="2189066" y="4462866"/>
                  </a:cubicBezTo>
                  <a:cubicBezTo>
                    <a:pt x="2189066" y="4462866"/>
                    <a:pt x="2192984" y="4470842"/>
                    <a:pt x="2193963" y="4476823"/>
                  </a:cubicBezTo>
                  <a:cubicBezTo>
                    <a:pt x="2196902" y="4488786"/>
                    <a:pt x="2198861" y="4502744"/>
                    <a:pt x="2201799" y="4516701"/>
                  </a:cubicBezTo>
                  <a:cubicBezTo>
                    <a:pt x="2219429" y="4494768"/>
                    <a:pt x="2235101" y="4502744"/>
                    <a:pt x="2250772" y="4506732"/>
                  </a:cubicBezTo>
                  <a:cubicBezTo>
                    <a:pt x="2246854" y="4502744"/>
                    <a:pt x="2243916" y="4498756"/>
                    <a:pt x="2240978" y="4494768"/>
                  </a:cubicBezTo>
                  <a:cubicBezTo>
                    <a:pt x="2240978" y="4492774"/>
                    <a:pt x="2241957" y="4490780"/>
                    <a:pt x="2241957" y="4488786"/>
                  </a:cubicBezTo>
                  <a:cubicBezTo>
                    <a:pt x="2245875" y="4490780"/>
                    <a:pt x="2250772" y="4494768"/>
                    <a:pt x="2254690" y="4496762"/>
                  </a:cubicBezTo>
                  <a:cubicBezTo>
                    <a:pt x="2254690" y="4494768"/>
                    <a:pt x="2254690" y="4492774"/>
                    <a:pt x="2253710" y="4490780"/>
                  </a:cubicBezTo>
                  <a:cubicBezTo>
                    <a:pt x="2256649" y="4488786"/>
                    <a:pt x="2261546" y="4484799"/>
                    <a:pt x="2262526" y="4486793"/>
                  </a:cubicBezTo>
                  <a:cubicBezTo>
                    <a:pt x="2268402" y="4510719"/>
                    <a:pt x="2278197" y="4492774"/>
                    <a:pt x="2287012" y="4498756"/>
                  </a:cubicBezTo>
                  <a:cubicBezTo>
                    <a:pt x="2285053" y="4482805"/>
                    <a:pt x="2284074" y="4470842"/>
                    <a:pt x="2283094" y="4462866"/>
                  </a:cubicBezTo>
                  <a:cubicBezTo>
                    <a:pt x="2287012" y="4454890"/>
                    <a:pt x="2290930" y="4448909"/>
                    <a:pt x="2296807" y="4440933"/>
                  </a:cubicBezTo>
                  <a:cubicBezTo>
                    <a:pt x="2296807" y="4450903"/>
                    <a:pt x="2295827" y="4460872"/>
                    <a:pt x="2295827" y="4470842"/>
                  </a:cubicBezTo>
                  <a:cubicBezTo>
                    <a:pt x="2295827" y="4480811"/>
                    <a:pt x="2296807" y="4490780"/>
                    <a:pt x="2298766" y="4496762"/>
                  </a:cubicBezTo>
                  <a:cubicBezTo>
                    <a:pt x="2299745" y="4500750"/>
                    <a:pt x="2305622" y="4496762"/>
                    <a:pt x="2309540" y="4494768"/>
                  </a:cubicBezTo>
                  <a:cubicBezTo>
                    <a:pt x="2316396" y="4488786"/>
                    <a:pt x="2323252" y="4480811"/>
                    <a:pt x="2330109" y="4496762"/>
                  </a:cubicBezTo>
                  <a:cubicBezTo>
                    <a:pt x="2331088" y="4498756"/>
                    <a:pt x="2335006" y="4496762"/>
                    <a:pt x="2336965" y="4492774"/>
                  </a:cubicBezTo>
                  <a:cubicBezTo>
                    <a:pt x="2341862" y="4482805"/>
                    <a:pt x="2345780" y="4468848"/>
                    <a:pt x="2351657" y="4490780"/>
                  </a:cubicBezTo>
                  <a:cubicBezTo>
                    <a:pt x="2352636" y="4492774"/>
                    <a:pt x="2358513" y="4492774"/>
                    <a:pt x="2361451" y="4490780"/>
                  </a:cubicBezTo>
                  <a:cubicBezTo>
                    <a:pt x="2368308" y="4484799"/>
                    <a:pt x="2374184" y="4478817"/>
                    <a:pt x="2381041" y="4470842"/>
                  </a:cubicBezTo>
                  <a:cubicBezTo>
                    <a:pt x="2380061" y="4476823"/>
                    <a:pt x="2379082" y="4480811"/>
                    <a:pt x="2379082" y="4484799"/>
                  </a:cubicBezTo>
                  <a:cubicBezTo>
                    <a:pt x="2386917" y="4492774"/>
                    <a:pt x="2393774" y="4496762"/>
                    <a:pt x="2399650" y="4478817"/>
                  </a:cubicBezTo>
                  <a:cubicBezTo>
                    <a:pt x="2401609" y="4472835"/>
                    <a:pt x="2408466" y="4472835"/>
                    <a:pt x="2413363" y="4470842"/>
                  </a:cubicBezTo>
                  <a:cubicBezTo>
                    <a:pt x="2410424" y="4464860"/>
                    <a:pt x="2406507" y="4460872"/>
                    <a:pt x="2402589" y="4454890"/>
                  </a:cubicBezTo>
                  <a:cubicBezTo>
                    <a:pt x="2419240" y="4434952"/>
                    <a:pt x="2421199" y="4436946"/>
                    <a:pt x="2421199" y="4464860"/>
                  </a:cubicBezTo>
                  <a:cubicBezTo>
                    <a:pt x="2423158" y="4456884"/>
                    <a:pt x="2424137" y="4450903"/>
                    <a:pt x="2427075" y="4438939"/>
                  </a:cubicBezTo>
                  <a:cubicBezTo>
                    <a:pt x="2441767" y="4440933"/>
                    <a:pt x="2456459" y="4444921"/>
                    <a:pt x="2472130" y="4446915"/>
                  </a:cubicBezTo>
                  <a:lnTo>
                    <a:pt x="2472130" y="4456884"/>
                  </a:lnTo>
                  <a:lnTo>
                    <a:pt x="2466254" y="4456884"/>
                  </a:lnTo>
                  <a:cubicBezTo>
                    <a:pt x="2454500" y="4458878"/>
                    <a:pt x="2442747" y="4458878"/>
                    <a:pt x="2430993" y="4460872"/>
                  </a:cubicBezTo>
                  <a:cubicBezTo>
                    <a:pt x="2434911" y="4464860"/>
                    <a:pt x="2439808" y="4470842"/>
                    <a:pt x="2443726" y="4474829"/>
                  </a:cubicBezTo>
                  <a:cubicBezTo>
                    <a:pt x="2445685" y="4464860"/>
                    <a:pt x="2446665" y="4466854"/>
                    <a:pt x="2451562" y="4470842"/>
                  </a:cubicBezTo>
                  <a:cubicBezTo>
                    <a:pt x="2458418" y="4474829"/>
                    <a:pt x="2466254" y="4474829"/>
                    <a:pt x="2474089" y="4476823"/>
                  </a:cubicBezTo>
                  <a:cubicBezTo>
                    <a:pt x="2478007" y="4476823"/>
                    <a:pt x="2481925" y="4478817"/>
                    <a:pt x="2486823" y="4480811"/>
                  </a:cubicBezTo>
                  <a:cubicBezTo>
                    <a:pt x="2487802" y="4474829"/>
                    <a:pt x="2489761" y="4466854"/>
                    <a:pt x="2491720" y="4456884"/>
                  </a:cubicBezTo>
                  <a:cubicBezTo>
                    <a:pt x="2502494" y="4492774"/>
                    <a:pt x="2510330" y="4490780"/>
                    <a:pt x="2523063" y="4454890"/>
                  </a:cubicBezTo>
                  <a:cubicBezTo>
                    <a:pt x="2523063" y="4460872"/>
                    <a:pt x="2524042" y="4464860"/>
                    <a:pt x="2524042" y="4468848"/>
                  </a:cubicBezTo>
                  <a:cubicBezTo>
                    <a:pt x="2527960" y="4468848"/>
                    <a:pt x="2530898" y="4468848"/>
                    <a:pt x="2534816" y="4466854"/>
                  </a:cubicBezTo>
                  <a:cubicBezTo>
                    <a:pt x="2533837" y="4470842"/>
                    <a:pt x="2532857" y="4474829"/>
                    <a:pt x="2531878" y="4476823"/>
                  </a:cubicBezTo>
                  <a:lnTo>
                    <a:pt x="2533837" y="4480811"/>
                  </a:lnTo>
                  <a:cubicBezTo>
                    <a:pt x="2536775" y="4474829"/>
                    <a:pt x="2539714" y="4468848"/>
                    <a:pt x="2544611" y="4460872"/>
                  </a:cubicBezTo>
                  <a:cubicBezTo>
                    <a:pt x="2548529" y="4464860"/>
                    <a:pt x="2553426" y="4468848"/>
                    <a:pt x="2557344" y="4472835"/>
                  </a:cubicBezTo>
                  <a:cubicBezTo>
                    <a:pt x="2561262" y="4466854"/>
                    <a:pt x="2566159" y="4460872"/>
                    <a:pt x="2571056" y="4454890"/>
                  </a:cubicBezTo>
                  <a:cubicBezTo>
                    <a:pt x="2577913" y="4482805"/>
                    <a:pt x="2586728" y="4486793"/>
                    <a:pt x="2594564" y="4466854"/>
                  </a:cubicBezTo>
                  <a:cubicBezTo>
                    <a:pt x="2606317" y="4468848"/>
                    <a:pt x="2616112" y="4470842"/>
                    <a:pt x="2622968" y="4470842"/>
                  </a:cubicBezTo>
                  <a:cubicBezTo>
                    <a:pt x="2623947" y="4456884"/>
                    <a:pt x="2624927" y="4446915"/>
                    <a:pt x="2625906" y="4436946"/>
                  </a:cubicBezTo>
                  <a:cubicBezTo>
                    <a:pt x="2629824" y="4438939"/>
                    <a:pt x="2632763" y="4440933"/>
                    <a:pt x="2636680" y="4442927"/>
                  </a:cubicBezTo>
                  <a:cubicBezTo>
                    <a:pt x="2638639" y="4444921"/>
                    <a:pt x="2640598" y="4448909"/>
                    <a:pt x="2642557" y="4450903"/>
                  </a:cubicBezTo>
                  <a:cubicBezTo>
                    <a:pt x="2639619" y="4452896"/>
                    <a:pt x="2636680" y="4452896"/>
                    <a:pt x="2633742" y="4454890"/>
                  </a:cubicBezTo>
                  <a:cubicBezTo>
                    <a:pt x="2642557" y="4470842"/>
                    <a:pt x="2649413" y="4466854"/>
                    <a:pt x="2656270" y="4454890"/>
                  </a:cubicBezTo>
                  <a:cubicBezTo>
                    <a:pt x="2653331" y="4470842"/>
                    <a:pt x="2662146" y="4468848"/>
                    <a:pt x="2663126" y="4468848"/>
                  </a:cubicBezTo>
                  <a:cubicBezTo>
                    <a:pt x="2675859" y="4458878"/>
                    <a:pt x="2687613" y="4452896"/>
                    <a:pt x="2701325" y="4468848"/>
                  </a:cubicBezTo>
                  <a:cubicBezTo>
                    <a:pt x="2703284" y="4448909"/>
                    <a:pt x="2705243" y="4432958"/>
                    <a:pt x="2706222" y="4417007"/>
                  </a:cubicBezTo>
                  <a:cubicBezTo>
                    <a:pt x="2711120" y="4419000"/>
                    <a:pt x="2715037" y="4419000"/>
                    <a:pt x="2719935" y="4420994"/>
                  </a:cubicBezTo>
                  <a:cubicBezTo>
                    <a:pt x="2723853" y="4420994"/>
                    <a:pt x="2727770" y="4422988"/>
                    <a:pt x="2731688" y="4422988"/>
                  </a:cubicBezTo>
                  <a:lnTo>
                    <a:pt x="2731688" y="4428970"/>
                  </a:lnTo>
                  <a:cubicBezTo>
                    <a:pt x="2727770" y="4430964"/>
                    <a:pt x="2724832" y="4432958"/>
                    <a:pt x="2720914" y="4434952"/>
                  </a:cubicBezTo>
                  <a:lnTo>
                    <a:pt x="2720914" y="4440933"/>
                  </a:lnTo>
                  <a:cubicBezTo>
                    <a:pt x="2734627" y="4446915"/>
                    <a:pt x="2747359" y="4452896"/>
                    <a:pt x="2761072" y="4456884"/>
                  </a:cubicBezTo>
                  <a:cubicBezTo>
                    <a:pt x="2764011" y="4458878"/>
                    <a:pt x="2767928" y="4452896"/>
                    <a:pt x="2772826" y="4446915"/>
                  </a:cubicBezTo>
                  <a:cubicBezTo>
                    <a:pt x="2774785" y="4448909"/>
                    <a:pt x="2779682" y="4452896"/>
                    <a:pt x="2785559" y="4454890"/>
                  </a:cubicBezTo>
                  <a:cubicBezTo>
                    <a:pt x="2800251" y="4458878"/>
                    <a:pt x="2815922" y="4462866"/>
                    <a:pt x="2827676" y="4436946"/>
                  </a:cubicBezTo>
                  <a:cubicBezTo>
                    <a:pt x="2828655" y="4458878"/>
                    <a:pt x="2838450" y="4444921"/>
                    <a:pt x="2843347" y="4452896"/>
                  </a:cubicBezTo>
                  <a:cubicBezTo>
                    <a:pt x="2843347" y="4452896"/>
                    <a:pt x="2848244" y="4444921"/>
                    <a:pt x="2850203" y="4440933"/>
                  </a:cubicBezTo>
                  <a:cubicBezTo>
                    <a:pt x="2850203" y="4440933"/>
                    <a:pt x="2849224" y="4438939"/>
                    <a:pt x="2849224" y="4436946"/>
                  </a:cubicBezTo>
                  <a:cubicBezTo>
                    <a:pt x="2851183" y="4438939"/>
                    <a:pt x="2852162" y="4444921"/>
                    <a:pt x="2854121" y="4442927"/>
                  </a:cubicBezTo>
                  <a:cubicBezTo>
                    <a:pt x="2862936" y="4442927"/>
                    <a:pt x="2870772" y="4440933"/>
                    <a:pt x="2876649" y="4440933"/>
                  </a:cubicBezTo>
                  <a:cubicBezTo>
                    <a:pt x="2881546" y="4446915"/>
                    <a:pt x="2884484" y="4452896"/>
                    <a:pt x="2886443" y="4450903"/>
                  </a:cubicBezTo>
                  <a:cubicBezTo>
                    <a:pt x="2898197" y="4448909"/>
                    <a:pt x="2908971" y="4442927"/>
                    <a:pt x="2919745" y="4442927"/>
                  </a:cubicBezTo>
                  <a:cubicBezTo>
                    <a:pt x="2930519" y="4454890"/>
                    <a:pt x="2928560" y="4432958"/>
                    <a:pt x="2926601" y="4420994"/>
                  </a:cubicBezTo>
                  <a:cubicBezTo>
                    <a:pt x="2930519" y="4413019"/>
                    <a:pt x="2934437" y="4407037"/>
                    <a:pt x="2935416" y="4405043"/>
                  </a:cubicBezTo>
                  <a:cubicBezTo>
                    <a:pt x="2941293" y="4405043"/>
                    <a:pt x="2945211" y="4407037"/>
                    <a:pt x="2948149" y="4405043"/>
                  </a:cubicBezTo>
                  <a:cubicBezTo>
                    <a:pt x="2952067" y="4399062"/>
                    <a:pt x="2955006" y="4389092"/>
                    <a:pt x="2959903" y="4377129"/>
                  </a:cubicBezTo>
                  <a:cubicBezTo>
                    <a:pt x="2965780" y="4375135"/>
                    <a:pt x="2975574" y="4371147"/>
                    <a:pt x="2986349" y="4367160"/>
                  </a:cubicBezTo>
                  <a:cubicBezTo>
                    <a:pt x="2986349" y="4367160"/>
                    <a:pt x="2986349" y="4363172"/>
                    <a:pt x="2987328" y="4359184"/>
                  </a:cubicBezTo>
                  <a:cubicBezTo>
                    <a:pt x="2991246" y="4347221"/>
                    <a:pt x="3001041" y="4343233"/>
                    <a:pt x="2995164" y="4321300"/>
                  </a:cubicBezTo>
                  <a:cubicBezTo>
                    <a:pt x="2994184" y="4317312"/>
                    <a:pt x="2994184" y="4305349"/>
                    <a:pt x="2996143" y="4301361"/>
                  </a:cubicBezTo>
                  <a:cubicBezTo>
                    <a:pt x="3002999" y="4283416"/>
                    <a:pt x="3002999" y="4281422"/>
                    <a:pt x="2991246" y="4273447"/>
                  </a:cubicBezTo>
                  <a:cubicBezTo>
                    <a:pt x="2992225" y="4259489"/>
                    <a:pt x="2985369" y="4241544"/>
                    <a:pt x="2995164" y="4239551"/>
                  </a:cubicBezTo>
                  <a:cubicBezTo>
                    <a:pt x="2998102" y="4227588"/>
                    <a:pt x="2999081" y="4221606"/>
                    <a:pt x="3001041" y="4215624"/>
                  </a:cubicBezTo>
                  <a:cubicBezTo>
                    <a:pt x="3002020" y="4211636"/>
                    <a:pt x="3004958" y="4207648"/>
                    <a:pt x="3004958" y="4203661"/>
                  </a:cubicBezTo>
                  <a:cubicBezTo>
                    <a:pt x="3004958" y="4195685"/>
                    <a:pt x="3002999" y="4185716"/>
                    <a:pt x="3003979" y="4179734"/>
                  </a:cubicBezTo>
                  <a:cubicBezTo>
                    <a:pt x="3006917" y="4157801"/>
                    <a:pt x="3007897" y="4137862"/>
                    <a:pt x="2990267" y="4129887"/>
                  </a:cubicBezTo>
                  <a:cubicBezTo>
                    <a:pt x="2997122" y="4123905"/>
                    <a:pt x="3000061" y="4119917"/>
                    <a:pt x="3004958" y="4115930"/>
                  </a:cubicBezTo>
                  <a:cubicBezTo>
                    <a:pt x="2997122" y="4107954"/>
                    <a:pt x="2990267" y="4101972"/>
                    <a:pt x="2981451" y="4093997"/>
                  </a:cubicBezTo>
                  <a:lnTo>
                    <a:pt x="2990267" y="4093997"/>
                  </a:lnTo>
                  <a:lnTo>
                    <a:pt x="2990267" y="4088015"/>
                  </a:lnTo>
                  <a:cubicBezTo>
                    <a:pt x="2985369" y="4088015"/>
                    <a:pt x="2981451" y="4086021"/>
                    <a:pt x="2976554" y="4086021"/>
                  </a:cubicBezTo>
                  <a:cubicBezTo>
                    <a:pt x="2976554" y="4088015"/>
                    <a:pt x="2976554" y="4090009"/>
                    <a:pt x="2975574" y="4092003"/>
                  </a:cubicBezTo>
                  <a:cubicBezTo>
                    <a:pt x="2974595" y="4088015"/>
                    <a:pt x="2973615" y="4084027"/>
                    <a:pt x="2972636" y="4078046"/>
                  </a:cubicBezTo>
                  <a:cubicBezTo>
                    <a:pt x="2998102" y="4066082"/>
                    <a:pt x="3168528" y="4028199"/>
                    <a:pt x="3152857" y="4022217"/>
                  </a:cubicBezTo>
                  <a:cubicBezTo>
                    <a:pt x="3160693" y="4008260"/>
                    <a:pt x="3157755" y="3984333"/>
                    <a:pt x="3171467" y="3982339"/>
                  </a:cubicBezTo>
                  <a:cubicBezTo>
                    <a:pt x="3175385" y="3982339"/>
                    <a:pt x="3182241" y="3968382"/>
                    <a:pt x="3183220" y="3958412"/>
                  </a:cubicBezTo>
                  <a:cubicBezTo>
                    <a:pt x="3185179" y="3944455"/>
                    <a:pt x="3183220" y="3926510"/>
                    <a:pt x="3185179" y="3912553"/>
                  </a:cubicBezTo>
                  <a:cubicBezTo>
                    <a:pt x="3187138" y="3892614"/>
                    <a:pt x="3191056" y="3872675"/>
                    <a:pt x="3193995" y="3856724"/>
                  </a:cubicBezTo>
                  <a:cubicBezTo>
                    <a:pt x="3191056" y="3846755"/>
                    <a:pt x="3188118" y="3836785"/>
                    <a:pt x="3186159" y="3830804"/>
                  </a:cubicBezTo>
                  <a:cubicBezTo>
                    <a:pt x="3190077" y="3824822"/>
                    <a:pt x="3192036" y="3820834"/>
                    <a:pt x="3194974" y="3818840"/>
                  </a:cubicBezTo>
                  <a:cubicBezTo>
                    <a:pt x="3193995" y="3816846"/>
                    <a:pt x="3193995" y="3814853"/>
                    <a:pt x="3193015" y="3812859"/>
                  </a:cubicBezTo>
                  <a:cubicBezTo>
                    <a:pt x="3190077" y="3814853"/>
                    <a:pt x="3187138" y="3816846"/>
                    <a:pt x="3184200" y="3818840"/>
                  </a:cubicBezTo>
                  <a:cubicBezTo>
                    <a:pt x="3200851" y="3790926"/>
                    <a:pt x="3204769" y="3739085"/>
                    <a:pt x="3191056" y="3715158"/>
                  </a:cubicBezTo>
                  <a:cubicBezTo>
                    <a:pt x="3190077" y="3719146"/>
                    <a:pt x="3188118" y="3723134"/>
                    <a:pt x="3187138" y="3727122"/>
                  </a:cubicBezTo>
                  <a:cubicBezTo>
                    <a:pt x="3183220" y="3713164"/>
                    <a:pt x="3172446" y="3709177"/>
                    <a:pt x="3177344" y="3687244"/>
                  </a:cubicBezTo>
                  <a:cubicBezTo>
                    <a:pt x="3177344" y="3687244"/>
                    <a:pt x="3176364" y="3683256"/>
                    <a:pt x="3175385" y="3683256"/>
                  </a:cubicBezTo>
                  <a:cubicBezTo>
                    <a:pt x="3170487" y="3679268"/>
                    <a:pt x="3171467" y="3673287"/>
                    <a:pt x="3169508" y="3665311"/>
                  </a:cubicBezTo>
                  <a:cubicBezTo>
                    <a:pt x="3166570" y="3647366"/>
                    <a:pt x="3167549" y="3629421"/>
                    <a:pt x="3167549" y="3613470"/>
                  </a:cubicBezTo>
                  <a:lnTo>
                    <a:pt x="3167549" y="3541690"/>
                  </a:lnTo>
                  <a:cubicBezTo>
                    <a:pt x="3167549" y="3525739"/>
                    <a:pt x="3171467" y="3517763"/>
                    <a:pt x="3179303" y="3521751"/>
                  </a:cubicBezTo>
                  <a:cubicBezTo>
                    <a:pt x="3179303" y="3521751"/>
                    <a:pt x="3180282" y="3519757"/>
                    <a:pt x="3181262" y="3519757"/>
                  </a:cubicBezTo>
                  <a:cubicBezTo>
                    <a:pt x="3178323" y="3515769"/>
                    <a:pt x="3176364" y="3513776"/>
                    <a:pt x="3174405" y="3509788"/>
                  </a:cubicBezTo>
                  <a:cubicBezTo>
                    <a:pt x="3174405" y="3507794"/>
                    <a:pt x="3175385" y="3505800"/>
                    <a:pt x="3175385" y="3503806"/>
                  </a:cubicBezTo>
                  <a:cubicBezTo>
                    <a:pt x="3182241" y="3507794"/>
                    <a:pt x="3189097" y="3513776"/>
                    <a:pt x="3193995" y="3517763"/>
                  </a:cubicBezTo>
                  <a:cubicBezTo>
                    <a:pt x="3199871" y="3501812"/>
                    <a:pt x="3204769" y="3489849"/>
                    <a:pt x="3208687" y="3481873"/>
                  </a:cubicBezTo>
                  <a:lnTo>
                    <a:pt x="3208687" y="3445983"/>
                  </a:lnTo>
                  <a:cubicBezTo>
                    <a:pt x="3206728" y="3445983"/>
                    <a:pt x="3203789" y="3447977"/>
                    <a:pt x="3200851" y="3447977"/>
                  </a:cubicBezTo>
                  <a:cubicBezTo>
                    <a:pt x="3198892" y="3438008"/>
                    <a:pt x="3197912" y="3428039"/>
                    <a:pt x="3195954" y="3414081"/>
                  </a:cubicBezTo>
                  <a:cubicBezTo>
                    <a:pt x="3200851" y="3420063"/>
                    <a:pt x="3202810" y="3424051"/>
                    <a:pt x="3204769" y="3426045"/>
                  </a:cubicBezTo>
                  <a:cubicBezTo>
                    <a:pt x="3206728" y="3424051"/>
                    <a:pt x="3209666" y="3422057"/>
                    <a:pt x="3212604" y="3418069"/>
                  </a:cubicBezTo>
                  <a:cubicBezTo>
                    <a:pt x="3211625" y="3416075"/>
                    <a:pt x="3210645" y="3414081"/>
                    <a:pt x="3210645" y="3412087"/>
                  </a:cubicBezTo>
                  <a:cubicBezTo>
                    <a:pt x="3207707" y="3412087"/>
                    <a:pt x="3204769" y="3410094"/>
                    <a:pt x="3203789" y="3410094"/>
                  </a:cubicBezTo>
                  <a:cubicBezTo>
                    <a:pt x="3205748" y="3398130"/>
                    <a:pt x="3209666" y="3386167"/>
                    <a:pt x="3207707" y="3380185"/>
                  </a:cubicBezTo>
                  <a:cubicBezTo>
                    <a:pt x="3202810" y="3354265"/>
                    <a:pt x="3207707" y="3334326"/>
                    <a:pt x="3212604" y="3312393"/>
                  </a:cubicBezTo>
                  <a:cubicBezTo>
                    <a:pt x="3213584" y="3306411"/>
                    <a:pt x="3212604" y="3300430"/>
                    <a:pt x="3212604" y="3294448"/>
                  </a:cubicBezTo>
                  <a:cubicBezTo>
                    <a:pt x="3213584" y="3268527"/>
                    <a:pt x="3214563" y="3244601"/>
                    <a:pt x="3215543" y="3208711"/>
                  </a:cubicBezTo>
                  <a:cubicBezTo>
                    <a:pt x="3211625" y="3204723"/>
                    <a:pt x="3205748" y="3194754"/>
                    <a:pt x="3198892" y="3186778"/>
                  </a:cubicBezTo>
                  <a:cubicBezTo>
                    <a:pt x="3193015" y="3180797"/>
                    <a:pt x="3187138" y="3178803"/>
                    <a:pt x="3181262" y="3174815"/>
                  </a:cubicBezTo>
                  <a:cubicBezTo>
                    <a:pt x="3178323" y="3172821"/>
                    <a:pt x="3174405" y="3174815"/>
                    <a:pt x="3171467" y="3172821"/>
                  </a:cubicBezTo>
                  <a:cubicBezTo>
                    <a:pt x="3146980" y="3166839"/>
                    <a:pt x="3121514" y="3158864"/>
                    <a:pt x="3097028" y="3152882"/>
                  </a:cubicBezTo>
                  <a:cubicBezTo>
                    <a:pt x="3076459" y="3146900"/>
                    <a:pt x="3055890" y="3140919"/>
                    <a:pt x="3036301" y="3134937"/>
                  </a:cubicBezTo>
                  <a:cubicBezTo>
                    <a:pt x="3031404" y="3132943"/>
                    <a:pt x="3026506" y="3128955"/>
                    <a:pt x="3020630" y="3128955"/>
                  </a:cubicBezTo>
                  <a:cubicBezTo>
                    <a:pt x="3007897" y="3126961"/>
                    <a:pt x="2994184" y="3126961"/>
                    <a:pt x="2981451" y="3126961"/>
                  </a:cubicBezTo>
                  <a:cubicBezTo>
                    <a:pt x="2974595" y="3126961"/>
                    <a:pt x="2968718" y="3126961"/>
                    <a:pt x="2961862" y="3124968"/>
                  </a:cubicBezTo>
                  <a:cubicBezTo>
                    <a:pt x="2950108" y="3122974"/>
                    <a:pt x="2938355" y="3118986"/>
                    <a:pt x="2926601" y="3116992"/>
                  </a:cubicBezTo>
                  <a:lnTo>
                    <a:pt x="2926601" y="3111011"/>
                  </a:lnTo>
                  <a:cubicBezTo>
                    <a:pt x="2955985" y="3107023"/>
                    <a:pt x="2986349" y="3101041"/>
                    <a:pt x="3016712" y="3113004"/>
                  </a:cubicBezTo>
                  <a:cubicBezTo>
                    <a:pt x="3015733" y="3107023"/>
                    <a:pt x="3014753" y="3101041"/>
                    <a:pt x="3013773" y="3097053"/>
                  </a:cubicBezTo>
                  <a:cubicBezTo>
                    <a:pt x="3020630" y="3095059"/>
                    <a:pt x="3025527" y="3083096"/>
                    <a:pt x="3032383" y="3097053"/>
                  </a:cubicBezTo>
                  <a:cubicBezTo>
                    <a:pt x="3033363" y="3099047"/>
                    <a:pt x="3039239" y="3093065"/>
                    <a:pt x="3043157" y="3091072"/>
                  </a:cubicBezTo>
                  <a:lnTo>
                    <a:pt x="3043157" y="3087084"/>
                  </a:lnTo>
                  <a:lnTo>
                    <a:pt x="3034342" y="3087084"/>
                  </a:lnTo>
                  <a:cubicBezTo>
                    <a:pt x="3044137" y="3071133"/>
                    <a:pt x="3050993" y="3057175"/>
                    <a:pt x="3057849" y="3047206"/>
                  </a:cubicBezTo>
                  <a:cubicBezTo>
                    <a:pt x="3063726" y="3049200"/>
                    <a:pt x="3069603" y="3051194"/>
                    <a:pt x="3073521" y="3053188"/>
                  </a:cubicBezTo>
                  <a:cubicBezTo>
                    <a:pt x="3074500" y="3015304"/>
                    <a:pt x="3058829" y="3013310"/>
                    <a:pt x="3047075" y="2997359"/>
                  </a:cubicBezTo>
                  <a:cubicBezTo>
                    <a:pt x="3051972" y="2991377"/>
                    <a:pt x="3054911" y="2985396"/>
                    <a:pt x="3058829" y="2983401"/>
                  </a:cubicBezTo>
                  <a:cubicBezTo>
                    <a:pt x="3069603" y="2977420"/>
                    <a:pt x="3083315" y="2993371"/>
                    <a:pt x="3090171" y="2959475"/>
                  </a:cubicBezTo>
                  <a:cubicBezTo>
                    <a:pt x="3091151" y="2957481"/>
                    <a:pt x="3094089" y="2957481"/>
                    <a:pt x="3098987" y="2953493"/>
                  </a:cubicBezTo>
                  <a:cubicBezTo>
                    <a:pt x="3096048" y="2947512"/>
                    <a:pt x="3093110" y="2943524"/>
                    <a:pt x="3091151" y="2939536"/>
                  </a:cubicBezTo>
                  <a:cubicBezTo>
                    <a:pt x="3093110" y="2937542"/>
                    <a:pt x="3096048" y="2935548"/>
                    <a:pt x="3096048" y="2935548"/>
                  </a:cubicBezTo>
                  <a:cubicBezTo>
                    <a:pt x="3102905" y="2945518"/>
                    <a:pt x="3107802" y="2953493"/>
                    <a:pt x="3113679" y="2961469"/>
                  </a:cubicBezTo>
                  <a:cubicBezTo>
                    <a:pt x="3114658" y="2959475"/>
                    <a:pt x="3115638" y="2957481"/>
                    <a:pt x="3116617" y="2953493"/>
                  </a:cubicBezTo>
                  <a:cubicBezTo>
                    <a:pt x="3113679" y="2945518"/>
                    <a:pt x="3111720" y="2937542"/>
                    <a:pt x="3108781" y="2929567"/>
                  </a:cubicBezTo>
                  <a:cubicBezTo>
                    <a:pt x="3121514" y="2911622"/>
                    <a:pt x="3122494" y="2901652"/>
                    <a:pt x="3112699" y="2851805"/>
                  </a:cubicBezTo>
                  <a:cubicBezTo>
                    <a:pt x="3119555" y="2849811"/>
                    <a:pt x="3126412" y="2845823"/>
                    <a:pt x="3132288" y="2843829"/>
                  </a:cubicBezTo>
                  <a:cubicBezTo>
                    <a:pt x="3133268" y="2829872"/>
                    <a:pt x="3137186" y="2815915"/>
                    <a:pt x="3136206" y="2803952"/>
                  </a:cubicBezTo>
                  <a:cubicBezTo>
                    <a:pt x="3133268" y="2768062"/>
                    <a:pt x="3150898" y="2752111"/>
                    <a:pt x="3154816" y="2722202"/>
                  </a:cubicBezTo>
                  <a:cubicBezTo>
                    <a:pt x="3154816" y="2720208"/>
                    <a:pt x="3158734" y="2718215"/>
                    <a:pt x="3159713" y="2720208"/>
                  </a:cubicBezTo>
                  <a:cubicBezTo>
                    <a:pt x="3168528" y="2726190"/>
                    <a:pt x="3171467" y="2712233"/>
                    <a:pt x="3174405" y="2702264"/>
                  </a:cubicBezTo>
                  <a:cubicBezTo>
                    <a:pt x="3175385" y="2698276"/>
                    <a:pt x="3176364" y="2694288"/>
                    <a:pt x="3177344" y="2692294"/>
                  </a:cubicBezTo>
                  <a:cubicBezTo>
                    <a:pt x="3186159" y="2682325"/>
                    <a:pt x="3194974" y="2674349"/>
                    <a:pt x="3204769" y="2664380"/>
                  </a:cubicBezTo>
                  <a:cubicBezTo>
                    <a:pt x="3194974" y="2634471"/>
                    <a:pt x="3182241" y="2648428"/>
                    <a:pt x="3171467" y="2644441"/>
                  </a:cubicBezTo>
                  <a:lnTo>
                    <a:pt x="3171467" y="2636465"/>
                  </a:lnTo>
                  <a:cubicBezTo>
                    <a:pt x="3178323" y="2634471"/>
                    <a:pt x="3185179" y="2632478"/>
                    <a:pt x="3193015" y="2630483"/>
                  </a:cubicBezTo>
                  <a:cubicBezTo>
                    <a:pt x="3188118" y="2628490"/>
                    <a:pt x="3184200" y="2626496"/>
                    <a:pt x="3180282" y="2624502"/>
                  </a:cubicBezTo>
                  <a:cubicBezTo>
                    <a:pt x="3185179" y="2614532"/>
                    <a:pt x="3189097" y="2604563"/>
                    <a:pt x="3193995" y="2596587"/>
                  </a:cubicBezTo>
                  <a:cubicBezTo>
                    <a:pt x="3194974" y="2594594"/>
                    <a:pt x="3197912" y="2592600"/>
                    <a:pt x="3198892" y="2592600"/>
                  </a:cubicBezTo>
                  <a:cubicBezTo>
                    <a:pt x="3201830" y="2594594"/>
                    <a:pt x="3204769" y="2600575"/>
                    <a:pt x="3206728" y="2604563"/>
                  </a:cubicBezTo>
                  <a:cubicBezTo>
                    <a:pt x="3207707" y="2598581"/>
                    <a:pt x="3208687" y="2590606"/>
                    <a:pt x="3210645" y="2584624"/>
                  </a:cubicBezTo>
                  <a:cubicBezTo>
                    <a:pt x="3214563" y="2574655"/>
                    <a:pt x="3219461" y="2566679"/>
                    <a:pt x="3223378" y="2558704"/>
                  </a:cubicBezTo>
                  <a:cubicBezTo>
                    <a:pt x="3228276" y="2570667"/>
                    <a:pt x="3233173" y="2582630"/>
                    <a:pt x="3238070" y="2596587"/>
                  </a:cubicBezTo>
                  <a:cubicBezTo>
                    <a:pt x="3239050" y="2596587"/>
                    <a:pt x="3240029" y="2594594"/>
                    <a:pt x="3240029" y="2594594"/>
                  </a:cubicBezTo>
                  <a:cubicBezTo>
                    <a:pt x="3239050" y="2574655"/>
                    <a:pt x="3239050" y="2554716"/>
                    <a:pt x="3238070" y="2534777"/>
                  </a:cubicBezTo>
                  <a:cubicBezTo>
                    <a:pt x="3241988" y="2536771"/>
                    <a:pt x="3244927" y="2536771"/>
                    <a:pt x="3247865" y="2538765"/>
                  </a:cubicBezTo>
                  <a:cubicBezTo>
                    <a:pt x="3248845" y="2536771"/>
                    <a:pt x="3248845" y="2534777"/>
                    <a:pt x="3249824" y="2534777"/>
                  </a:cubicBezTo>
                  <a:cubicBezTo>
                    <a:pt x="3246886" y="2532783"/>
                    <a:pt x="3244927" y="2530789"/>
                    <a:pt x="3241988" y="2528795"/>
                  </a:cubicBezTo>
                  <a:cubicBezTo>
                    <a:pt x="3246886" y="2516832"/>
                    <a:pt x="3249824" y="2508856"/>
                    <a:pt x="3250804" y="2506863"/>
                  </a:cubicBezTo>
                  <a:lnTo>
                    <a:pt x="3250804" y="2468979"/>
                  </a:lnTo>
                  <a:cubicBezTo>
                    <a:pt x="3248845" y="2466985"/>
                    <a:pt x="3246886" y="2462997"/>
                    <a:pt x="3243947" y="2461003"/>
                  </a:cubicBezTo>
                  <a:cubicBezTo>
                    <a:pt x="3241988" y="2459009"/>
                    <a:pt x="3240029" y="2457015"/>
                    <a:pt x="3238070" y="2457015"/>
                  </a:cubicBezTo>
                  <a:cubicBezTo>
                    <a:pt x="3240029" y="2453028"/>
                    <a:pt x="3243947" y="2447046"/>
                    <a:pt x="3244927" y="2447046"/>
                  </a:cubicBezTo>
                  <a:cubicBezTo>
                    <a:pt x="3252073" y="2455022"/>
                    <a:pt x="3249824" y="2433089"/>
                    <a:pt x="3254613" y="2435083"/>
                  </a:cubicBezTo>
                  <a:cubicBezTo>
                    <a:pt x="3254613" y="2429101"/>
                    <a:pt x="3254613" y="2417138"/>
                    <a:pt x="3253343" y="2417138"/>
                  </a:cubicBezTo>
                  <a:cubicBezTo>
                    <a:pt x="3240029" y="2407168"/>
                    <a:pt x="3241988" y="2385235"/>
                    <a:pt x="3239050" y="2371278"/>
                  </a:cubicBezTo>
                  <a:close/>
                  <a:moveTo>
                    <a:pt x="184106" y="1553784"/>
                  </a:moveTo>
                  <a:lnTo>
                    <a:pt x="212510" y="1553784"/>
                  </a:lnTo>
                  <a:cubicBezTo>
                    <a:pt x="205654" y="1571729"/>
                    <a:pt x="189003" y="1571729"/>
                    <a:pt x="184106" y="1553784"/>
                  </a:cubicBezTo>
                  <a:close/>
                  <a:moveTo>
                    <a:pt x="379998" y="2365297"/>
                  </a:moveTo>
                  <a:lnTo>
                    <a:pt x="379998" y="2357321"/>
                  </a:lnTo>
                  <a:cubicBezTo>
                    <a:pt x="392732" y="2355327"/>
                    <a:pt x="406444" y="2353333"/>
                    <a:pt x="419177" y="2353333"/>
                  </a:cubicBezTo>
                  <a:cubicBezTo>
                    <a:pt x="405464" y="2353333"/>
                    <a:pt x="393711" y="2377260"/>
                    <a:pt x="379998" y="2365297"/>
                  </a:cubicBezTo>
                  <a:close/>
                  <a:moveTo>
                    <a:pt x="143948" y="3332332"/>
                  </a:moveTo>
                  <a:cubicBezTo>
                    <a:pt x="149825" y="3320369"/>
                    <a:pt x="154722" y="3312393"/>
                    <a:pt x="156681" y="3306412"/>
                  </a:cubicBezTo>
                  <a:cubicBezTo>
                    <a:pt x="161578" y="3314387"/>
                    <a:pt x="164517" y="3320369"/>
                    <a:pt x="167455" y="3326350"/>
                  </a:cubicBezTo>
                  <a:cubicBezTo>
                    <a:pt x="160599" y="3326350"/>
                    <a:pt x="153743" y="3328344"/>
                    <a:pt x="143948" y="3332332"/>
                  </a:cubicBezTo>
                  <a:close/>
                  <a:moveTo>
                    <a:pt x="212510" y="3322363"/>
                  </a:moveTo>
                  <a:lnTo>
                    <a:pt x="187044" y="3322363"/>
                  </a:lnTo>
                  <a:cubicBezTo>
                    <a:pt x="186065" y="3322363"/>
                    <a:pt x="185085" y="3314387"/>
                    <a:pt x="183126" y="3308405"/>
                  </a:cubicBezTo>
                  <a:cubicBezTo>
                    <a:pt x="194880" y="3310399"/>
                    <a:pt x="203695" y="3312393"/>
                    <a:pt x="212510" y="3314387"/>
                  </a:cubicBezTo>
                  <a:lnTo>
                    <a:pt x="212510" y="3322363"/>
                  </a:lnTo>
                  <a:close/>
                  <a:moveTo>
                    <a:pt x="219367" y="3320369"/>
                  </a:moveTo>
                  <a:cubicBezTo>
                    <a:pt x="218387" y="3318375"/>
                    <a:pt x="218387" y="3316381"/>
                    <a:pt x="217408" y="3316381"/>
                  </a:cubicBezTo>
                  <a:cubicBezTo>
                    <a:pt x="221326" y="3310399"/>
                    <a:pt x="226223" y="3306412"/>
                    <a:pt x="230141" y="3300430"/>
                  </a:cubicBezTo>
                  <a:cubicBezTo>
                    <a:pt x="233079" y="3294448"/>
                    <a:pt x="234059" y="3284479"/>
                    <a:pt x="236997" y="3274509"/>
                  </a:cubicBezTo>
                  <a:cubicBezTo>
                    <a:pt x="244833" y="3306412"/>
                    <a:pt x="261484" y="3296442"/>
                    <a:pt x="276175" y="3304418"/>
                  </a:cubicBezTo>
                  <a:cubicBezTo>
                    <a:pt x="256586" y="3308405"/>
                    <a:pt x="237976" y="3314387"/>
                    <a:pt x="219367" y="3320369"/>
                  </a:cubicBezTo>
                  <a:close/>
                  <a:moveTo>
                    <a:pt x="91057" y="3810865"/>
                  </a:moveTo>
                  <a:cubicBezTo>
                    <a:pt x="92036" y="3810865"/>
                    <a:pt x="92036" y="3810865"/>
                    <a:pt x="91057" y="3810865"/>
                  </a:cubicBezTo>
                  <a:close/>
                  <a:moveTo>
                    <a:pt x="269319" y="4095991"/>
                  </a:moveTo>
                  <a:cubicBezTo>
                    <a:pt x="268340" y="4082034"/>
                    <a:pt x="267360" y="4072064"/>
                    <a:pt x="266381" y="4058107"/>
                  </a:cubicBezTo>
                  <a:cubicBezTo>
                    <a:pt x="273237" y="4062095"/>
                    <a:pt x="277155" y="4064089"/>
                    <a:pt x="281073" y="4068076"/>
                  </a:cubicBezTo>
                  <a:cubicBezTo>
                    <a:pt x="277155" y="4076052"/>
                    <a:pt x="274217" y="4084028"/>
                    <a:pt x="269319" y="4095991"/>
                  </a:cubicBezTo>
                  <a:close/>
                  <a:moveTo>
                    <a:pt x="493616" y="1647497"/>
                  </a:moveTo>
                  <a:cubicBezTo>
                    <a:pt x="486760" y="1649491"/>
                    <a:pt x="479904" y="1655473"/>
                    <a:pt x="474027" y="1655473"/>
                  </a:cubicBezTo>
                  <a:cubicBezTo>
                    <a:pt x="467171" y="1657467"/>
                    <a:pt x="460314" y="1655473"/>
                    <a:pt x="452479" y="1655473"/>
                  </a:cubicBezTo>
                  <a:cubicBezTo>
                    <a:pt x="451499" y="1653479"/>
                    <a:pt x="450520" y="1647497"/>
                    <a:pt x="449540" y="1641516"/>
                  </a:cubicBezTo>
                  <a:cubicBezTo>
                    <a:pt x="456397" y="1637528"/>
                    <a:pt x="463253" y="1631546"/>
                    <a:pt x="471088" y="1627558"/>
                  </a:cubicBezTo>
                  <a:cubicBezTo>
                    <a:pt x="471088" y="1633540"/>
                    <a:pt x="470109" y="1637528"/>
                    <a:pt x="470109" y="1643509"/>
                  </a:cubicBezTo>
                  <a:cubicBezTo>
                    <a:pt x="478924" y="1631546"/>
                    <a:pt x="486760" y="1633540"/>
                    <a:pt x="493616" y="1647497"/>
                  </a:cubicBezTo>
                  <a:cubicBezTo>
                    <a:pt x="504390" y="1631546"/>
                    <a:pt x="506349" y="1633540"/>
                    <a:pt x="509288" y="1667436"/>
                  </a:cubicBezTo>
                  <a:cubicBezTo>
                    <a:pt x="503411" y="1659460"/>
                    <a:pt x="498513" y="1653479"/>
                    <a:pt x="493616" y="1647497"/>
                  </a:cubicBezTo>
                  <a:close/>
                  <a:moveTo>
                    <a:pt x="530836" y="1643509"/>
                  </a:moveTo>
                  <a:cubicBezTo>
                    <a:pt x="532795" y="1639521"/>
                    <a:pt x="534754" y="1635534"/>
                    <a:pt x="535733" y="1631546"/>
                  </a:cubicBezTo>
                  <a:cubicBezTo>
                    <a:pt x="542589" y="1649491"/>
                    <a:pt x="542589" y="1649491"/>
                    <a:pt x="527897" y="1663448"/>
                  </a:cubicBezTo>
                  <a:lnTo>
                    <a:pt x="513205" y="1639521"/>
                  </a:lnTo>
                  <a:cubicBezTo>
                    <a:pt x="523000" y="1623571"/>
                    <a:pt x="528877" y="1623571"/>
                    <a:pt x="530836" y="1643509"/>
                  </a:cubicBezTo>
                  <a:close/>
                  <a:moveTo>
                    <a:pt x="538671" y="4307343"/>
                  </a:moveTo>
                  <a:cubicBezTo>
                    <a:pt x="539651" y="4305349"/>
                    <a:pt x="540630" y="4305349"/>
                    <a:pt x="541610" y="4303355"/>
                  </a:cubicBezTo>
                  <a:cubicBezTo>
                    <a:pt x="542589" y="4307343"/>
                    <a:pt x="544548" y="4311330"/>
                    <a:pt x="546507" y="4317312"/>
                  </a:cubicBezTo>
                  <a:cubicBezTo>
                    <a:pt x="544548" y="4317312"/>
                    <a:pt x="542589" y="4317312"/>
                    <a:pt x="540630" y="4319306"/>
                  </a:cubicBezTo>
                  <a:cubicBezTo>
                    <a:pt x="539651" y="4313325"/>
                    <a:pt x="539651" y="4309337"/>
                    <a:pt x="538671" y="4307343"/>
                  </a:cubicBezTo>
                  <a:close/>
                  <a:moveTo>
                    <a:pt x="598419" y="4293386"/>
                  </a:moveTo>
                  <a:cubicBezTo>
                    <a:pt x="599398" y="4299367"/>
                    <a:pt x="600378" y="4303355"/>
                    <a:pt x="602336" y="4307343"/>
                  </a:cubicBezTo>
                  <a:lnTo>
                    <a:pt x="599398" y="4307343"/>
                  </a:lnTo>
                  <a:cubicBezTo>
                    <a:pt x="599398" y="4303355"/>
                    <a:pt x="599398" y="4299367"/>
                    <a:pt x="598419" y="4293386"/>
                  </a:cubicBezTo>
                  <a:close/>
                  <a:moveTo>
                    <a:pt x="678735" y="4738022"/>
                  </a:moveTo>
                  <a:cubicBezTo>
                    <a:pt x="675796" y="4728053"/>
                    <a:pt x="673837" y="4720078"/>
                    <a:pt x="671878" y="4712102"/>
                  </a:cubicBezTo>
                  <a:lnTo>
                    <a:pt x="676776" y="4702133"/>
                  </a:lnTo>
                  <a:cubicBezTo>
                    <a:pt x="683632" y="4712102"/>
                    <a:pt x="684611" y="4728053"/>
                    <a:pt x="678735" y="4738022"/>
                  </a:cubicBezTo>
                  <a:close/>
                  <a:moveTo>
                    <a:pt x="927518" y="4777900"/>
                  </a:moveTo>
                  <a:cubicBezTo>
                    <a:pt x="923600" y="4773912"/>
                    <a:pt x="919682" y="4771919"/>
                    <a:pt x="915765" y="4767931"/>
                  </a:cubicBezTo>
                  <a:cubicBezTo>
                    <a:pt x="919682" y="4759955"/>
                    <a:pt x="923600" y="4751980"/>
                    <a:pt x="926539" y="4747992"/>
                  </a:cubicBezTo>
                  <a:lnTo>
                    <a:pt x="938292" y="4765937"/>
                  </a:lnTo>
                  <a:cubicBezTo>
                    <a:pt x="935354" y="4769925"/>
                    <a:pt x="931436" y="4773912"/>
                    <a:pt x="927518" y="4777900"/>
                  </a:cubicBezTo>
                  <a:close/>
                  <a:moveTo>
                    <a:pt x="2660187" y="4438939"/>
                  </a:moveTo>
                  <a:cubicBezTo>
                    <a:pt x="2659208" y="4440933"/>
                    <a:pt x="2660187" y="4444921"/>
                    <a:pt x="2660187" y="4448909"/>
                  </a:cubicBezTo>
                  <a:lnTo>
                    <a:pt x="2645495" y="4454890"/>
                  </a:lnTo>
                  <a:cubicBezTo>
                    <a:pt x="2643537" y="4436946"/>
                    <a:pt x="2647454" y="4426976"/>
                    <a:pt x="2656270" y="4424982"/>
                  </a:cubicBezTo>
                  <a:cubicBezTo>
                    <a:pt x="2659208" y="4424982"/>
                    <a:pt x="2663126" y="4420994"/>
                    <a:pt x="2668023" y="4420994"/>
                  </a:cubicBezTo>
                  <a:cubicBezTo>
                    <a:pt x="2665085" y="4426976"/>
                    <a:pt x="2662146" y="4430964"/>
                    <a:pt x="2660187" y="4438939"/>
                  </a:cubicBezTo>
                  <a:close/>
                  <a:moveTo>
                    <a:pt x="2679777" y="4434952"/>
                  </a:moveTo>
                  <a:cubicBezTo>
                    <a:pt x="2675859" y="4432958"/>
                    <a:pt x="2672921" y="4426976"/>
                    <a:pt x="2669982" y="4422988"/>
                  </a:cubicBezTo>
                  <a:cubicBezTo>
                    <a:pt x="2673900" y="4413019"/>
                    <a:pt x="2676838" y="4407037"/>
                    <a:pt x="2678797" y="4401056"/>
                  </a:cubicBezTo>
                  <a:cubicBezTo>
                    <a:pt x="2682715" y="4411025"/>
                    <a:pt x="2686633" y="4419000"/>
                    <a:pt x="2690551" y="4430964"/>
                  </a:cubicBezTo>
                  <a:cubicBezTo>
                    <a:pt x="2687613" y="4432958"/>
                    <a:pt x="2683695" y="4434952"/>
                    <a:pt x="2679777" y="4434952"/>
                  </a:cubicBezTo>
                  <a:close/>
                  <a:moveTo>
                    <a:pt x="2782620" y="3087084"/>
                  </a:moveTo>
                  <a:cubicBezTo>
                    <a:pt x="2782620" y="3083096"/>
                    <a:pt x="2782620" y="3081102"/>
                    <a:pt x="2781641" y="3077115"/>
                  </a:cubicBezTo>
                  <a:lnTo>
                    <a:pt x="2802209" y="3071133"/>
                  </a:lnTo>
                  <a:cubicBezTo>
                    <a:pt x="2802209" y="3075120"/>
                    <a:pt x="2803189" y="3079108"/>
                    <a:pt x="2803189" y="3083096"/>
                  </a:cubicBezTo>
                  <a:cubicBezTo>
                    <a:pt x="2795353" y="3083096"/>
                    <a:pt x="2788497" y="3085090"/>
                    <a:pt x="2782620" y="3087084"/>
                  </a:cubicBezTo>
                  <a:close/>
                  <a:moveTo>
                    <a:pt x="2833552" y="3091072"/>
                  </a:moveTo>
                  <a:cubicBezTo>
                    <a:pt x="2827676" y="3091072"/>
                    <a:pt x="2820819" y="3091072"/>
                    <a:pt x="2814943" y="3087084"/>
                  </a:cubicBezTo>
                  <a:cubicBezTo>
                    <a:pt x="2812004" y="3085090"/>
                    <a:pt x="2811025" y="3077115"/>
                    <a:pt x="2808086" y="3073126"/>
                  </a:cubicBezTo>
                  <a:cubicBezTo>
                    <a:pt x="2809066" y="3071133"/>
                    <a:pt x="2809066" y="3069139"/>
                    <a:pt x="2810045" y="3067145"/>
                  </a:cubicBezTo>
                  <a:cubicBezTo>
                    <a:pt x="2818860" y="3071133"/>
                    <a:pt x="2826696" y="3073126"/>
                    <a:pt x="2834532" y="3077115"/>
                  </a:cubicBezTo>
                  <a:cubicBezTo>
                    <a:pt x="2833552" y="3083096"/>
                    <a:pt x="2833552" y="3089078"/>
                    <a:pt x="2833552" y="3091072"/>
                  </a:cubicBezTo>
                  <a:close/>
                  <a:moveTo>
                    <a:pt x="2877628" y="3089078"/>
                  </a:moveTo>
                  <a:cubicBezTo>
                    <a:pt x="2870772" y="3087084"/>
                    <a:pt x="2863916" y="3077115"/>
                    <a:pt x="2857060" y="3091072"/>
                  </a:cubicBezTo>
                  <a:cubicBezTo>
                    <a:pt x="2856080" y="3093065"/>
                    <a:pt x="2850203" y="3087084"/>
                    <a:pt x="2847265" y="3085090"/>
                  </a:cubicBezTo>
                  <a:cubicBezTo>
                    <a:pt x="2847265" y="3083096"/>
                    <a:pt x="2848244" y="3079108"/>
                    <a:pt x="2848244" y="3077115"/>
                  </a:cubicBezTo>
                  <a:lnTo>
                    <a:pt x="2880566" y="3077115"/>
                  </a:lnTo>
                  <a:cubicBezTo>
                    <a:pt x="2881546" y="3077115"/>
                    <a:pt x="2882526" y="3083096"/>
                    <a:pt x="2883505" y="3087084"/>
                  </a:cubicBezTo>
                  <a:cubicBezTo>
                    <a:pt x="2880566" y="3087084"/>
                    <a:pt x="2878608" y="3089078"/>
                    <a:pt x="2877628" y="3089078"/>
                  </a:cubicBezTo>
                  <a:close/>
                  <a:moveTo>
                    <a:pt x="2970677" y="4078046"/>
                  </a:moveTo>
                  <a:cubicBezTo>
                    <a:pt x="2969698" y="4080040"/>
                    <a:pt x="2969698" y="4082034"/>
                    <a:pt x="2969698" y="4080040"/>
                  </a:cubicBezTo>
                  <a:cubicBezTo>
                    <a:pt x="2968718" y="4080040"/>
                    <a:pt x="2968718" y="4078046"/>
                    <a:pt x="2970677" y="4078046"/>
                  </a:cubicBezTo>
                  <a:close/>
                  <a:moveTo>
                    <a:pt x="104769" y="3970376"/>
                  </a:moveTo>
                  <a:cubicBezTo>
                    <a:pt x="103790" y="3970376"/>
                    <a:pt x="103790" y="3972370"/>
                    <a:pt x="102810" y="3972370"/>
                  </a:cubicBezTo>
                  <a:cubicBezTo>
                    <a:pt x="102810" y="3972370"/>
                    <a:pt x="103790" y="3970376"/>
                    <a:pt x="104769" y="3970376"/>
                  </a:cubicBezTo>
                  <a:close/>
                  <a:moveTo>
                    <a:pt x="477945" y="4347221"/>
                  </a:moveTo>
                  <a:cubicBezTo>
                    <a:pt x="481862" y="4351208"/>
                    <a:pt x="485780" y="4355196"/>
                    <a:pt x="488719" y="4357190"/>
                  </a:cubicBezTo>
                  <a:cubicBezTo>
                    <a:pt x="475006" y="4373141"/>
                    <a:pt x="466191" y="4369153"/>
                    <a:pt x="457376" y="4341239"/>
                  </a:cubicBezTo>
                  <a:cubicBezTo>
                    <a:pt x="460314" y="4341239"/>
                    <a:pt x="462273" y="4339245"/>
                    <a:pt x="465212" y="4339245"/>
                  </a:cubicBezTo>
                  <a:cubicBezTo>
                    <a:pt x="469129" y="4341239"/>
                    <a:pt x="474027" y="4343233"/>
                    <a:pt x="477945" y="4347221"/>
                  </a:cubicBezTo>
                  <a:close/>
                  <a:moveTo>
                    <a:pt x="2190045" y="4510719"/>
                  </a:moveTo>
                  <a:cubicBezTo>
                    <a:pt x="2187107" y="4508725"/>
                    <a:pt x="2185148" y="4508725"/>
                    <a:pt x="2181230" y="4506732"/>
                  </a:cubicBezTo>
                  <a:cubicBezTo>
                    <a:pt x="2177312" y="4504738"/>
                    <a:pt x="2172415" y="4498756"/>
                    <a:pt x="2166538" y="4494768"/>
                  </a:cubicBezTo>
                  <a:cubicBezTo>
                    <a:pt x="2170456" y="4492774"/>
                    <a:pt x="2173394" y="4488786"/>
                    <a:pt x="2177312" y="4486793"/>
                  </a:cubicBezTo>
                  <a:cubicBezTo>
                    <a:pt x="2188086" y="4480811"/>
                    <a:pt x="2192984" y="4490780"/>
                    <a:pt x="2190045" y="4510719"/>
                  </a:cubicBezTo>
                  <a:close/>
                  <a:moveTo>
                    <a:pt x="2001009" y="4556579"/>
                  </a:moveTo>
                  <a:cubicBezTo>
                    <a:pt x="2006886" y="4558572"/>
                    <a:pt x="2013742" y="4558572"/>
                    <a:pt x="2020598" y="4560566"/>
                  </a:cubicBezTo>
                  <a:cubicBezTo>
                    <a:pt x="2017660" y="4580506"/>
                    <a:pt x="2009824" y="4574524"/>
                    <a:pt x="2003947" y="4572530"/>
                  </a:cubicBezTo>
                  <a:cubicBezTo>
                    <a:pt x="2001988" y="4572530"/>
                    <a:pt x="2000030" y="4564554"/>
                    <a:pt x="1998071" y="4560566"/>
                  </a:cubicBezTo>
                  <a:cubicBezTo>
                    <a:pt x="1999050" y="4558572"/>
                    <a:pt x="2000030" y="4556579"/>
                    <a:pt x="2001009" y="4556579"/>
                  </a:cubicBezTo>
                  <a:close/>
                  <a:moveTo>
                    <a:pt x="172352" y="4088015"/>
                  </a:moveTo>
                  <a:cubicBezTo>
                    <a:pt x="173332" y="4093997"/>
                    <a:pt x="174311" y="4097985"/>
                    <a:pt x="175291" y="4105960"/>
                  </a:cubicBezTo>
                  <a:cubicBezTo>
                    <a:pt x="169414" y="4105960"/>
                    <a:pt x="164517" y="4105960"/>
                    <a:pt x="159619" y="4103966"/>
                  </a:cubicBezTo>
                  <a:lnTo>
                    <a:pt x="159619" y="4090009"/>
                  </a:lnTo>
                  <a:cubicBezTo>
                    <a:pt x="163537" y="4090009"/>
                    <a:pt x="167455" y="4090009"/>
                    <a:pt x="172352" y="4088015"/>
                  </a:cubicBezTo>
                  <a:close/>
                  <a:moveTo>
                    <a:pt x="554343" y="4335257"/>
                  </a:moveTo>
                  <a:cubicBezTo>
                    <a:pt x="560220" y="4337251"/>
                    <a:pt x="566096" y="4337251"/>
                    <a:pt x="572953" y="4339245"/>
                  </a:cubicBezTo>
                  <a:cubicBezTo>
                    <a:pt x="569035" y="4347221"/>
                    <a:pt x="553363" y="4353202"/>
                    <a:pt x="550425" y="4347221"/>
                  </a:cubicBezTo>
                  <a:cubicBezTo>
                    <a:pt x="550425" y="4345226"/>
                    <a:pt x="549445" y="4341239"/>
                    <a:pt x="550425" y="4339245"/>
                  </a:cubicBezTo>
                  <a:cubicBezTo>
                    <a:pt x="551404" y="4337251"/>
                    <a:pt x="553363" y="4335257"/>
                    <a:pt x="554343" y="4335257"/>
                  </a:cubicBezTo>
                  <a:close/>
                </a:path>
              </a:pathLst>
            </a:custGeom>
            <a:blipFill>
              <a:blip r:embed="rId9"/>
              <a:stretch>
                <a:fillRect l="-61782" t="-13" r="-61599" b="0"/>
              </a:stretch>
            </a:blipFill>
          </p:spPr>
        </p:sp>
      </p:grpSp>
      <p:sp>
        <p:nvSpPr>
          <p:cNvPr name="TextBox 11" id="11"/>
          <p:cNvSpPr txBox="true"/>
          <p:nvPr/>
        </p:nvSpPr>
        <p:spPr>
          <a:xfrm rot="0">
            <a:off x="2077890" y="1123855"/>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Kelebihan dan Kekurangan</a:t>
            </a:r>
          </a:p>
        </p:txBody>
      </p:sp>
      <p:sp>
        <p:nvSpPr>
          <p:cNvPr name="TextBox 12" id="12"/>
          <p:cNvSpPr txBox="true"/>
          <p:nvPr/>
        </p:nvSpPr>
        <p:spPr>
          <a:xfrm rot="0">
            <a:off x="5628793" y="2942075"/>
            <a:ext cx="10845587" cy="6433635"/>
          </a:xfrm>
          <a:prstGeom prst="rect">
            <a:avLst/>
          </a:prstGeom>
        </p:spPr>
        <p:txBody>
          <a:bodyPr anchor="t" rtlCol="false" tIns="0" lIns="0" bIns="0" rIns="0">
            <a:spAutoFit/>
          </a:bodyPr>
          <a:lstStyle/>
          <a:p>
            <a:pPr algn="l">
              <a:lnSpc>
                <a:spcPts val="3440"/>
              </a:lnSpc>
            </a:pPr>
            <a:r>
              <a:rPr lang="en-US" sz="2457">
                <a:solidFill>
                  <a:srgbClr val="000000"/>
                </a:solidFill>
                <a:latin typeface="Brixton"/>
                <a:ea typeface="Brixton"/>
                <a:cs typeface="Brixton"/>
                <a:sym typeface="Brixton"/>
              </a:rPr>
              <a:t>Kelebihan:</a:t>
            </a:r>
          </a:p>
          <a:p>
            <a:pPr algn="l">
              <a:lnSpc>
                <a:spcPts val="3440"/>
              </a:lnSpc>
            </a:pPr>
            <a:r>
              <a:rPr lang="en-US" sz="2457">
                <a:solidFill>
                  <a:srgbClr val="000000"/>
                </a:solidFill>
                <a:latin typeface="Brixton"/>
                <a:ea typeface="Brixton"/>
                <a:cs typeface="Brixton"/>
                <a:sym typeface="Brixton"/>
              </a:rPr>
              <a:t>✅ Memberikan wawasan mendalam tentang IoT dan penerapannya dalam keamanan rumah.</a:t>
            </a:r>
          </a:p>
          <a:p>
            <a:pPr algn="l">
              <a:lnSpc>
                <a:spcPts val="3440"/>
              </a:lnSpc>
            </a:pPr>
            <a:r>
              <a:rPr lang="en-US" sz="2457">
                <a:solidFill>
                  <a:srgbClr val="000000"/>
                </a:solidFill>
                <a:latin typeface="Brixton"/>
                <a:ea typeface="Brixton"/>
                <a:cs typeface="Brixton"/>
                <a:sym typeface="Brixton"/>
              </a:rPr>
              <a:t>✅ Menggunakan pendekatan studi literatur dan analisis komparatif yang sistematis.</a:t>
            </a:r>
          </a:p>
          <a:p>
            <a:pPr algn="l">
              <a:lnSpc>
                <a:spcPts val="3440"/>
              </a:lnSpc>
            </a:pPr>
            <a:r>
              <a:rPr lang="en-US" sz="2457">
                <a:solidFill>
                  <a:srgbClr val="000000"/>
                </a:solidFill>
                <a:latin typeface="Brixton"/>
                <a:ea typeface="Brixton"/>
                <a:cs typeface="Brixton"/>
                <a:sym typeface="Brixton"/>
              </a:rPr>
              <a:t>✅ Menyajikan solusi untuk meningkatkan kesadaran masyarakat tentang teknologi IoT.</a:t>
            </a:r>
          </a:p>
          <a:p>
            <a:pPr algn="l">
              <a:lnSpc>
                <a:spcPts val="3440"/>
              </a:lnSpc>
            </a:pPr>
            <a:r>
              <a:rPr lang="en-US" sz="2457">
                <a:solidFill>
                  <a:srgbClr val="000000"/>
                </a:solidFill>
                <a:latin typeface="Brixton"/>
                <a:ea typeface="Brixton"/>
                <a:cs typeface="Brixton"/>
                <a:sym typeface="Brixton"/>
              </a:rPr>
              <a:t>Kekurangan:</a:t>
            </a:r>
          </a:p>
          <a:p>
            <a:pPr algn="l">
              <a:lnSpc>
                <a:spcPts val="3440"/>
              </a:lnSpc>
            </a:pPr>
            <a:r>
              <a:rPr lang="en-US" sz="2457">
                <a:solidFill>
                  <a:srgbClr val="000000"/>
                </a:solidFill>
                <a:latin typeface="Brixton"/>
                <a:ea typeface="Brixton"/>
                <a:cs typeface="Brixton"/>
                <a:sym typeface="Brixton"/>
              </a:rPr>
              <a:t>❌ Tidak menyertakan data empiris atau studi kasus langsung tentang efektivitas IoT dalam keamanan rumah.</a:t>
            </a:r>
          </a:p>
          <a:p>
            <a:pPr algn="l">
              <a:lnSpc>
                <a:spcPts val="3440"/>
              </a:lnSpc>
            </a:pPr>
            <a:r>
              <a:rPr lang="en-US" sz="2457">
                <a:solidFill>
                  <a:srgbClr val="000000"/>
                </a:solidFill>
                <a:latin typeface="Brixton"/>
                <a:ea typeface="Brixton"/>
                <a:cs typeface="Brixton"/>
                <a:sym typeface="Brixton"/>
              </a:rPr>
              <a:t>❌ Pembahasan mengenai kebijakan dan regulasi keamanan IoT masih terbatas.</a:t>
            </a:r>
          </a:p>
          <a:p>
            <a:pPr algn="l">
              <a:lnSpc>
                <a:spcPts val="3440"/>
              </a:lnSpc>
            </a:pPr>
            <a:r>
              <a:rPr lang="en-US" sz="2457">
                <a:solidFill>
                  <a:srgbClr val="000000"/>
                </a:solidFill>
                <a:latin typeface="Brixton"/>
                <a:ea typeface="Brixton"/>
                <a:cs typeface="Brixton"/>
                <a:sym typeface="Brixton"/>
              </a:rPr>
              <a:t>❌ Tidak ada eksplorasi lebih lanjut mengenai dampak sosial dan ekonomi dari penerapan IoT.</a:t>
            </a:r>
          </a:p>
          <a:p>
            <a:pPr algn="l">
              <a:lnSpc>
                <a:spcPts val="34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016406" y="3437363"/>
            <a:ext cx="3193704" cy="4933033"/>
            <a:chOff x="0" y="0"/>
            <a:chExt cx="2192020" cy="3385820"/>
          </a:xfrm>
        </p:grpSpPr>
        <p:sp>
          <p:nvSpPr>
            <p:cNvPr name="Freeform 10" id="10"/>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9"/>
              <a:stretch>
                <a:fillRect l="-53292" t="0" r="-53292" b="0"/>
              </a:stretch>
            </a:blipFill>
          </p:spPr>
        </p:sp>
      </p:grpSp>
      <p:sp>
        <p:nvSpPr>
          <p:cNvPr name="TextBox 11" id="11"/>
          <p:cNvSpPr txBox="true"/>
          <p:nvPr/>
        </p:nvSpPr>
        <p:spPr>
          <a:xfrm rot="0">
            <a:off x="2077890" y="1525727"/>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Kesimpulan</a:t>
            </a:r>
          </a:p>
        </p:txBody>
      </p:sp>
      <p:sp>
        <p:nvSpPr>
          <p:cNvPr name="TextBox 12" id="12"/>
          <p:cNvSpPr txBox="true"/>
          <p:nvPr/>
        </p:nvSpPr>
        <p:spPr>
          <a:xfrm rot="0">
            <a:off x="2077890" y="3754284"/>
            <a:ext cx="10471006" cy="4616112"/>
          </a:xfrm>
          <a:prstGeom prst="rect">
            <a:avLst/>
          </a:prstGeom>
        </p:spPr>
        <p:txBody>
          <a:bodyPr anchor="t" rtlCol="false" tIns="0" lIns="0" bIns="0" rIns="0">
            <a:spAutoFit/>
          </a:bodyPr>
          <a:lstStyle/>
          <a:p>
            <a:pPr algn="just">
              <a:lnSpc>
                <a:spcPts val="3343"/>
              </a:lnSpc>
            </a:pPr>
            <a:r>
              <a:rPr lang="en-US" sz="2388">
                <a:solidFill>
                  <a:srgbClr val="000000"/>
                </a:solidFill>
                <a:latin typeface="Brixton"/>
                <a:ea typeface="Brixton"/>
                <a:cs typeface="Brixton"/>
                <a:sym typeface="Brixton"/>
              </a:rPr>
              <a:t>IoT berkontribusi besar dalam meningkatkan keamanan rumah dan lingkungan melalui pengawasan dan pengendalian jarak jauh dengan perangkat seperti CCTV dan smart home. Teknologi ini membantu deteksi dan pencegahan kejahatan secara lebih efektif. </a:t>
            </a:r>
            <a:r>
              <a:rPr lang="en-US" sz="2388">
                <a:solidFill>
                  <a:srgbClr val="000000"/>
                </a:solidFill>
                <a:latin typeface="Brixton"/>
                <a:ea typeface="Brixton"/>
                <a:cs typeface="Brixton"/>
                <a:sym typeface="Brixton"/>
              </a:rPr>
              <a:t>Namun, tantangan seperti keamanan data dan privasi perlu diatasi dengan penerapan protokol keamanan yang andal. Edukasi masyarakat juga berperan penting dalam meningkatkan pemahaman dan adopsi IoT secara aman. Penelitian ini menekankan pentingnya kolaborasi antara pengembang teknologi, pemerintah, dan masyarakat untuk memastikan penerapan IoT yang optimal dalam menciptakan lingkungan yang lebih aman dan nyaman.</a:t>
            </a:r>
          </a:p>
          <a:p>
            <a:pPr algn="just">
              <a:lnSpc>
                <a:spcPts val="334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3513" y="3008750"/>
            <a:ext cx="7012584" cy="8015144"/>
          </a:xfrm>
          <a:custGeom>
            <a:avLst/>
            <a:gdLst/>
            <a:ahLst/>
            <a:cxnLst/>
            <a:rect r="r" b="b" t="t" l="l"/>
            <a:pathLst>
              <a:path h="8015144" w="7012584">
                <a:moveTo>
                  <a:pt x="0" y="0"/>
                </a:moveTo>
                <a:lnTo>
                  <a:pt x="7012584" y="0"/>
                </a:lnTo>
                <a:lnTo>
                  <a:pt x="7012584" y="8015144"/>
                </a:lnTo>
                <a:lnTo>
                  <a:pt x="0" y="80151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80329" y="592890"/>
            <a:ext cx="2342515" cy="10663821"/>
          </a:xfrm>
          <a:custGeom>
            <a:avLst/>
            <a:gdLst/>
            <a:ahLst/>
            <a:cxnLst/>
            <a:rect r="r" b="b" t="t" l="l"/>
            <a:pathLst>
              <a:path h="10663821" w="2342515">
                <a:moveTo>
                  <a:pt x="0" y="0"/>
                </a:moveTo>
                <a:lnTo>
                  <a:pt x="2342515" y="0"/>
                </a:lnTo>
                <a:lnTo>
                  <a:pt x="2342515" y="10663822"/>
                </a:lnTo>
                <a:lnTo>
                  <a:pt x="0" y="10663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18347" y="2429014"/>
            <a:ext cx="6946869" cy="8371939"/>
          </a:xfrm>
          <a:custGeom>
            <a:avLst/>
            <a:gdLst/>
            <a:ahLst/>
            <a:cxnLst/>
            <a:rect r="r" b="b" t="t" l="l"/>
            <a:pathLst>
              <a:path h="8371939" w="6946869">
                <a:moveTo>
                  <a:pt x="0" y="0"/>
                </a:moveTo>
                <a:lnTo>
                  <a:pt x="6946869" y="0"/>
                </a:lnTo>
                <a:lnTo>
                  <a:pt x="6946869" y="8371939"/>
                </a:lnTo>
                <a:lnTo>
                  <a:pt x="0" y="837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BD4B5">
                <a:alpha val="84706"/>
              </a:srgbClr>
            </a:solidFill>
            <a:ln w="66675" cap="rnd">
              <a:solidFill>
                <a:srgbClr val="000000">
                  <a:alpha val="84706"/>
                </a:srgbClr>
              </a:solidFill>
              <a:prstDash val="solid"/>
              <a:round/>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077890" y="1299501"/>
            <a:ext cx="14132220" cy="1625599"/>
          </a:xfrm>
          <a:prstGeom prst="rect">
            <a:avLst/>
          </a:prstGeom>
        </p:spPr>
        <p:txBody>
          <a:bodyPr anchor="t" rtlCol="false" tIns="0" lIns="0" bIns="0" rIns="0">
            <a:spAutoFit/>
          </a:bodyPr>
          <a:lstStyle/>
          <a:p>
            <a:pPr algn="ctr">
              <a:lnSpc>
                <a:spcPts val="13300"/>
              </a:lnSpc>
            </a:pPr>
            <a:r>
              <a:rPr lang="en-US" sz="9500">
                <a:solidFill>
                  <a:srgbClr val="000000"/>
                </a:solidFill>
                <a:latin typeface="Quotes Script"/>
                <a:ea typeface="Quotes Script"/>
                <a:cs typeface="Quotes Script"/>
                <a:sym typeface="Quotes Script"/>
              </a:rPr>
              <a:t>Analisis Data</a:t>
            </a:r>
          </a:p>
        </p:txBody>
      </p:sp>
      <p:sp>
        <p:nvSpPr>
          <p:cNvPr name="TextBox 10" id="10"/>
          <p:cNvSpPr txBox="true"/>
          <p:nvPr/>
        </p:nvSpPr>
        <p:spPr>
          <a:xfrm rot="0">
            <a:off x="1684677" y="3080990"/>
            <a:ext cx="9366909" cy="5611421"/>
          </a:xfrm>
          <a:prstGeom prst="rect">
            <a:avLst/>
          </a:prstGeom>
        </p:spPr>
        <p:txBody>
          <a:bodyPr anchor="t" rtlCol="false" tIns="0" lIns="0" bIns="0" rIns="0">
            <a:spAutoFit/>
          </a:bodyPr>
          <a:lstStyle/>
          <a:p>
            <a:pPr algn="l">
              <a:lnSpc>
                <a:spcPts val="3720"/>
              </a:lnSpc>
            </a:pPr>
            <a:r>
              <a:rPr lang="en-US" sz="2657">
                <a:solidFill>
                  <a:srgbClr val="000000"/>
                </a:solidFill>
                <a:latin typeface="Brixton"/>
                <a:ea typeface="Brixton"/>
                <a:cs typeface="Brixton"/>
                <a:sym typeface="Brixton"/>
              </a:rPr>
              <a:t>Lorem ipsum dolor sit amet, consectetur adipiscing elit. Quisque non elit mauris. Cras euismod, metus ac finibus finibus, felis dui suscipit purus, a maximus leo ligula at dolor. Morbi et malesuada purus. Phasellus a lacus sit amet urna tempor sollicitudin. Cras pretium tempor elit blandit egestas. Donec sed dignissim augue. </a:t>
            </a:r>
          </a:p>
          <a:p>
            <a:pPr algn="l">
              <a:lnSpc>
                <a:spcPts val="3720"/>
              </a:lnSpc>
            </a:pPr>
          </a:p>
          <a:p>
            <a:pPr algn="l">
              <a:lnSpc>
                <a:spcPts val="3720"/>
              </a:lnSpc>
            </a:pPr>
            <a:r>
              <a:rPr lang="en-US" sz="2657">
                <a:solidFill>
                  <a:srgbClr val="000000"/>
                </a:solidFill>
                <a:latin typeface="Brixton"/>
                <a:ea typeface="Brixton"/>
                <a:cs typeface="Brixton"/>
                <a:sym typeface="Brixton"/>
              </a:rPr>
              <a:t>Suspendisse ac vulputate leo. Cras aliquet nunc ac velit cursus viverra. In hac habitasse platea dictumst. Nam tortor urna, semper ac nulla id, porttitor semper felis. Phasellus blandit eros viverra, ultricies nibh nec, viverra ipsum. Ut nec gravida massa, eu convallis est.</a:t>
            </a:r>
          </a:p>
        </p:txBody>
      </p:sp>
      <p:pic>
        <p:nvPicPr>
          <p:cNvPr name="Picture 11" id="11"/>
          <p:cNvPicPr>
            <a:picLocks noChangeAspect="true"/>
          </p:cNvPicPr>
          <p:nvPr/>
        </p:nvPicPr>
        <p:blipFill>
          <a:blip r:embed="rId9"/>
          <a:stretch>
            <a:fillRect/>
          </a:stretch>
        </p:blipFill>
        <p:spPr>
          <a:xfrm rot="0">
            <a:off x="11292264" y="3058893"/>
            <a:ext cx="5395498" cy="57318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DAGq32Y4W4Q</dc:identifier>
  <dcterms:modified xsi:type="dcterms:W3CDTF">2011-08-01T06:04:30Z</dcterms:modified>
  <cp:revision>1</cp:revision>
  <dc:title>Krem Hitam Ilustrasi Kuno Klasik Presentasi Tugas Sejarah (Presentation)</dc:title>
</cp:coreProperties>
</file>